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7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60"/>
  </p:normalViewPr>
  <p:slideViewPr>
    <p:cSldViewPr snapToGrid="0">
      <p:cViewPr>
        <p:scale>
          <a:sx n="69" d="100"/>
          <a:sy n="69" d="100"/>
        </p:scale>
        <p:origin x="2070" y="1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19DE8-B3C5-444B-9A6F-6FCA2703F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48AC67-1337-4584-9584-7A5BF5F01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CBECA-A0C4-4B1D-86C8-64AB6279D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68491-D08A-4BA7-8FE1-16DB45A4E6B8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18CF9-638A-4C2B-BB0F-F31C4AE4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08057-26F4-4FA9-8199-A3C0600B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98B1B-2082-420B-A9A8-9F05526CE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11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0DA6E-BB76-4DE4-A671-D29C90C9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0EDD2-89C5-4711-A0CE-1AB970D1D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07889-9674-4BB4-9658-1FB4B9D8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68491-D08A-4BA7-8FE1-16DB45A4E6B8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6BD05-52E2-4011-9028-F83555FBC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E98B9-309D-49BC-AACE-068CA7B0A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98B1B-2082-420B-A9A8-9F05526CE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175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F36577-4EAE-4699-9261-643E037B84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C6D561-7BD6-4A9A-A1A9-58A11B164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01A4E-0B4E-417C-9285-635120694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68491-D08A-4BA7-8FE1-16DB45A4E6B8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7DE63-42DD-4275-AC92-980A29DC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4C495-7D29-421E-993B-6A86C2CB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98B1B-2082-420B-A9A8-9F05526CE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12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D811F-71C2-4D88-8B09-F36F75072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4AC0D-1983-4676-878E-E2FA6190F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FC0C7-0D81-4FAB-A3A0-198DDDE54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68491-D08A-4BA7-8FE1-16DB45A4E6B8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E37D9-7A98-4F4A-A1BC-C545F428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82365-754B-4B97-ABDD-1E02BB54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98B1B-2082-420B-A9A8-9F05526CE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1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E7F0C-CF2F-43A4-A38A-6501F303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2B899-406C-4B4F-8885-C82913225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2D999-BA3A-49F2-A322-BA82322E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68491-D08A-4BA7-8FE1-16DB45A4E6B8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474F4-B58D-4F89-A6A0-879E5BADD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A9532-34DF-4F31-9C44-A37D98B88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98B1B-2082-420B-A9A8-9F05526CE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044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D516-38D8-42ED-A87D-FB9EFF28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3D451-A499-4841-A8B2-4F6083D90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A6DF8-0D8C-4C40-BF89-719566B65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09323-89B6-4220-ACE0-A7610C7E5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68491-D08A-4BA7-8FE1-16DB45A4E6B8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089D3-8699-43AE-A2B9-58043F01B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56C4A-914A-4D01-A76A-320387C4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98B1B-2082-420B-A9A8-9F05526CE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289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F0A8F-89C2-42CD-A9B1-44732D25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8CCFA-6889-4BB0-B600-287201526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6B1C6-7FD9-4606-A03A-BCA277DE4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B53688-79AF-4130-93D5-F28469121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9D49BC-744A-499B-ADD9-C1ABB029D0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81EFAA-27E9-4D54-8328-E4DD234B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68491-D08A-4BA7-8FE1-16DB45A4E6B8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93A039-4AF4-4885-BA97-D45B0A7F1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D3750E-9044-4E14-91CA-42A423CB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98B1B-2082-420B-A9A8-9F05526CE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291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FCF5-4B65-43DB-B115-B90D4CC4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686656-3738-405E-9A6C-B1632F5F9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68491-D08A-4BA7-8FE1-16DB45A4E6B8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EDDFC-FB22-4F1B-85FE-A615CA670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00496-47A3-4C11-91B4-85FDF4E0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98B1B-2082-420B-A9A8-9F05526CE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07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17DA1F-728A-4DC2-8E6C-3D4221CAF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68491-D08A-4BA7-8FE1-16DB45A4E6B8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68C001-B20B-4863-A93A-A41BD4A2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214FB-1777-406B-8B30-C89FFFF61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98B1B-2082-420B-A9A8-9F05526CE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45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C6DC-A5FA-42DC-B1F3-6BA609CD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A321A-3109-4D3E-895C-460FEC9EB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6D909-2704-450D-A880-8F22049E5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BF6B6-84E5-4707-84A4-EF09E73B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68491-D08A-4BA7-8FE1-16DB45A4E6B8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AA17D-5BE4-4E33-82AE-601502EB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E0FA8-CD21-441B-98DE-95238333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98B1B-2082-420B-A9A8-9F05526CE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20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1AD2E-8B64-4FAB-9321-8AC84754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0B0A6-E13C-4CD6-9B19-87B078F07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CA794-D55A-4524-B0A8-8A4FFDA1C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9D705-E02B-455A-85FB-9BC00DC5D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68491-D08A-4BA7-8FE1-16DB45A4E6B8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97ED4-60AC-48FE-8B77-9F4A02E8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31345-A78F-4901-9EF8-1D7CBB93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98B1B-2082-420B-A9A8-9F05526CE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697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D0FD87-B69B-493B-AC47-5384C912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674A8-240B-42F3-84B2-5CD33E416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6A04F-4D1A-4CB3-864A-08C7B1420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68491-D08A-4BA7-8FE1-16DB45A4E6B8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FC8A6-7DB0-4DAE-9D53-BF94BAA76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AA9F9-3216-44A3-A0F8-5592C4687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98B1B-2082-420B-A9A8-9F05526CE6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90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6985A7A-D9B0-409E-A4B1-55E7D1A08875}"/>
              </a:ext>
            </a:extLst>
          </p:cNvPr>
          <p:cNvSpPr/>
          <p:nvPr/>
        </p:nvSpPr>
        <p:spPr>
          <a:xfrm>
            <a:off x="0" y="6941479"/>
            <a:ext cx="12192000" cy="11084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5B6174-4BFA-444E-A2D9-95CFBD3BB079}"/>
              </a:ext>
            </a:extLst>
          </p:cNvPr>
          <p:cNvSpPr/>
          <p:nvPr/>
        </p:nvSpPr>
        <p:spPr>
          <a:xfrm>
            <a:off x="0" y="-45690"/>
            <a:ext cx="12192000" cy="6903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2E66F916-CF28-4736-8FCA-B0E9156DE0E5}"/>
              </a:ext>
            </a:extLst>
          </p:cNvPr>
          <p:cNvGrpSpPr/>
          <p:nvPr/>
        </p:nvGrpSpPr>
        <p:grpSpPr>
          <a:xfrm>
            <a:off x="4088704" y="1317007"/>
            <a:ext cx="3924886" cy="3161210"/>
            <a:chOff x="3841833" y="939574"/>
            <a:chExt cx="4464990" cy="491836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08688B-C2E1-440F-B7E6-ECCEF86C5225}"/>
                </a:ext>
              </a:extLst>
            </p:cNvPr>
            <p:cNvSpPr/>
            <p:nvPr/>
          </p:nvSpPr>
          <p:spPr>
            <a:xfrm>
              <a:off x="3841833" y="939574"/>
              <a:ext cx="4294909" cy="4918364"/>
            </a:xfrm>
            <a:custGeom>
              <a:avLst/>
              <a:gdLst>
                <a:gd name="connsiteX0" fmla="*/ 2938235 w 4294909"/>
                <a:gd name="connsiteY0" fmla="*/ 272698 h 4918363"/>
                <a:gd name="connsiteX1" fmla="*/ 2868794 w 4294909"/>
                <a:gd name="connsiteY1" fmla="*/ 302532 h 4918363"/>
                <a:gd name="connsiteX2" fmla="*/ 2306122 w 4294909"/>
                <a:gd name="connsiteY2" fmla="*/ 653698 h 4918363"/>
                <a:gd name="connsiteX3" fmla="*/ 2241961 w 4294909"/>
                <a:gd name="connsiteY3" fmla="*/ 712386 h 4918363"/>
                <a:gd name="connsiteX4" fmla="*/ 2177690 w 4294909"/>
                <a:gd name="connsiteY4" fmla="*/ 772220 h 4918363"/>
                <a:gd name="connsiteX5" fmla="*/ 1258913 w 4294909"/>
                <a:gd name="connsiteY5" fmla="*/ 1185150 h 4918363"/>
                <a:gd name="connsiteX6" fmla="*/ 1239917 w 4294909"/>
                <a:gd name="connsiteY6" fmla="*/ 1185171 h 4918363"/>
                <a:gd name="connsiteX7" fmla="*/ 937985 w 4294909"/>
                <a:gd name="connsiteY7" fmla="*/ 1147267 h 4918363"/>
                <a:gd name="connsiteX8" fmla="*/ 920067 w 4294909"/>
                <a:gd name="connsiteY8" fmla="*/ 1142252 h 4918363"/>
                <a:gd name="connsiteX9" fmla="*/ 877372 w 4294909"/>
                <a:gd name="connsiteY9" fmla="*/ 1129948 h 4918363"/>
                <a:gd name="connsiteX10" fmla="*/ 1226610 w 4294909"/>
                <a:gd name="connsiteY10" fmla="*/ 757506 h 4918363"/>
                <a:gd name="connsiteX11" fmla="*/ 1249713 w 4294909"/>
                <a:gd name="connsiteY11" fmla="*/ 740289 h 4918363"/>
                <a:gd name="connsiteX12" fmla="*/ 1278497 w 4294909"/>
                <a:gd name="connsiteY12" fmla="*/ 717931 h 4918363"/>
                <a:gd name="connsiteX13" fmla="*/ 1682667 w 4294909"/>
                <a:gd name="connsiteY13" fmla="*/ 480517 h 4918363"/>
                <a:gd name="connsiteX14" fmla="*/ 1700036 w 4294909"/>
                <a:gd name="connsiteY14" fmla="*/ 472111 h 4918363"/>
                <a:gd name="connsiteX15" fmla="*/ 2115622 w 4294909"/>
                <a:gd name="connsiteY15" fmla="*/ 324653 h 4918363"/>
                <a:gd name="connsiteX16" fmla="*/ 998599 w 4294909"/>
                <a:gd name="connsiteY16" fmla="*/ 800903 h 4918363"/>
                <a:gd name="connsiteX17" fmla="*/ 980875 w 4294909"/>
                <a:gd name="connsiteY17" fmla="*/ 816395 h 4918363"/>
                <a:gd name="connsiteX18" fmla="*/ 748297 w 4294909"/>
                <a:gd name="connsiteY18" fmla="*/ 1168779 h 4918363"/>
                <a:gd name="connsiteX19" fmla="*/ 682001 w 4294909"/>
                <a:gd name="connsiteY19" fmla="*/ 1276071 h 4918363"/>
                <a:gd name="connsiteX20" fmla="*/ 335208 w 4294909"/>
                <a:gd name="connsiteY20" fmla="*/ 2755361 h 4918363"/>
                <a:gd name="connsiteX21" fmla="*/ 574303 w 4294909"/>
                <a:gd name="connsiteY21" fmla="*/ 3467903 h 4918363"/>
                <a:gd name="connsiteX22" fmla="*/ 583254 w 4294909"/>
                <a:gd name="connsiteY22" fmla="*/ 3485069 h 4918363"/>
                <a:gd name="connsiteX23" fmla="*/ 770541 w 4294909"/>
                <a:gd name="connsiteY23" fmla="*/ 3758649 h 4918363"/>
                <a:gd name="connsiteX24" fmla="*/ 782122 w 4294909"/>
                <a:gd name="connsiteY24" fmla="*/ 3788289 h 4918363"/>
                <a:gd name="connsiteX25" fmla="*/ 796937 w 4294909"/>
                <a:gd name="connsiteY25" fmla="*/ 3795359 h 4918363"/>
                <a:gd name="connsiteX26" fmla="*/ 856806 w 4294909"/>
                <a:gd name="connsiteY26" fmla="*/ 3831044 h 4918363"/>
                <a:gd name="connsiteX27" fmla="*/ 1131766 w 4294909"/>
                <a:gd name="connsiteY27" fmla="*/ 3878161 h 4918363"/>
                <a:gd name="connsiteX28" fmla="*/ 1309935 w 4294909"/>
                <a:gd name="connsiteY28" fmla="*/ 3806261 h 4918363"/>
                <a:gd name="connsiteX29" fmla="*/ 1738410 w 4294909"/>
                <a:gd name="connsiteY29" fmla="*/ 3690875 h 4918363"/>
                <a:gd name="connsiteX30" fmla="*/ 1764100 w 4294909"/>
                <a:gd name="connsiteY30" fmla="*/ 3690334 h 4918363"/>
                <a:gd name="connsiteX31" fmla="*/ 2143223 w 4294909"/>
                <a:gd name="connsiteY31" fmla="*/ 3770430 h 4918363"/>
                <a:gd name="connsiteX32" fmla="*/ 2223150 w 4294909"/>
                <a:gd name="connsiteY32" fmla="*/ 3797727 h 4918363"/>
                <a:gd name="connsiteX33" fmla="*/ 2242601 w 4294909"/>
                <a:gd name="connsiteY33" fmla="*/ 3804370 h 4918363"/>
                <a:gd name="connsiteX34" fmla="*/ 2512858 w 4294909"/>
                <a:gd name="connsiteY34" fmla="*/ 3880834 h 4918363"/>
                <a:gd name="connsiteX35" fmla="*/ 2538564 w 4294909"/>
                <a:gd name="connsiteY35" fmla="*/ 3886398 h 4918363"/>
                <a:gd name="connsiteX36" fmla="*/ 2789327 w 4294909"/>
                <a:gd name="connsiteY36" fmla="*/ 3911597 h 4918363"/>
                <a:gd name="connsiteX37" fmla="*/ 2845522 w 4294909"/>
                <a:gd name="connsiteY37" fmla="*/ 3912223 h 4918363"/>
                <a:gd name="connsiteX38" fmla="*/ 3058186 w 4294909"/>
                <a:gd name="connsiteY38" fmla="*/ 3889463 h 4918363"/>
                <a:gd name="connsiteX39" fmla="*/ 3172031 w 4294909"/>
                <a:gd name="connsiteY39" fmla="*/ 3892199 h 4918363"/>
                <a:gd name="connsiteX40" fmla="*/ 3180690 w 4294909"/>
                <a:gd name="connsiteY40" fmla="*/ 3978789 h 4918363"/>
                <a:gd name="connsiteX41" fmla="*/ 3010214 w 4294909"/>
                <a:gd name="connsiteY41" fmla="*/ 4175784 h 4918363"/>
                <a:gd name="connsiteX42" fmla="*/ 2666548 w 4294909"/>
                <a:gd name="connsiteY42" fmla="*/ 4240167 h 4918363"/>
                <a:gd name="connsiteX43" fmla="*/ 2612234 w 4294909"/>
                <a:gd name="connsiteY43" fmla="*/ 4240507 h 4918363"/>
                <a:gd name="connsiteX44" fmla="*/ 2404429 w 4294909"/>
                <a:gd name="connsiteY44" fmla="*/ 4225195 h 4918363"/>
                <a:gd name="connsiteX45" fmla="*/ 2293674 w 4294909"/>
                <a:gd name="connsiteY45" fmla="*/ 4219079 h 4918363"/>
                <a:gd name="connsiteX46" fmla="*/ 2274682 w 4294909"/>
                <a:gd name="connsiteY46" fmla="*/ 4218876 h 4918363"/>
                <a:gd name="connsiteX47" fmla="*/ 2150258 w 4294909"/>
                <a:gd name="connsiteY47" fmla="*/ 4238562 h 4918363"/>
                <a:gd name="connsiteX48" fmla="*/ 2257414 w 4294909"/>
                <a:gd name="connsiteY48" fmla="*/ 4320824 h 4918363"/>
                <a:gd name="connsiteX49" fmla="*/ 2275813 w 4294909"/>
                <a:gd name="connsiteY49" fmla="*/ 4331024 h 4918363"/>
                <a:gd name="connsiteX50" fmla="*/ 2894940 w 4294909"/>
                <a:gd name="connsiteY50" fmla="*/ 4403085 h 4918363"/>
                <a:gd name="connsiteX51" fmla="*/ 2926431 w 4294909"/>
                <a:gd name="connsiteY51" fmla="*/ 4396354 h 4918363"/>
                <a:gd name="connsiteX52" fmla="*/ 3345213 w 4294909"/>
                <a:gd name="connsiteY52" fmla="*/ 4238562 h 4918363"/>
                <a:gd name="connsiteX53" fmla="*/ 3375858 w 4294909"/>
                <a:gd name="connsiteY53" fmla="*/ 4222428 h 4918363"/>
                <a:gd name="connsiteX54" fmla="*/ 3782127 w 4294909"/>
                <a:gd name="connsiteY54" fmla="*/ 3905591 h 4918363"/>
                <a:gd name="connsiteX55" fmla="*/ 3845038 w 4294909"/>
                <a:gd name="connsiteY55" fmla="*/ 3848463 h 4918363"/>
                <a:gd name="connsiteX56" fmla="*/ 3887996 w 4294909"/>
                <a:gd name="connsiteY56" fmla="*/ 3810648 h 4918363"/>
                <a:gd name="connsiteX57" fmla="*/ 4186261 w 4294909"/>
                <a:gd name="connsiteY57" fmla="*/ 3673320 h 4918363"/>
                <a:gd name="connsiteX58" fmla="*/ 4280395 w 4294909"/>
                <a:gd name="connsiteY58" fmla="*/ 3710358 h 4918363"/>
                <a:gd name="connsiteX59" fmla="*/ 4289054 w 4294909"/>
                <a:gd name="connsiteY59" fmla="*/ 3762312 h 4918363"/>
                <a:gd name="connsiteX60" fmla="*/ 4249005 w 4294909"/>
                <a:gd name="connsiteY60" fmla="*/ 3825632 h 4918363"/>
                <a:gd name="connsiteX61" fmla="*/ 4236038 w 4294909"/>
                <a:gd name="connsiteY61" fmla="*/ 3843681 h 4918363"/>
                <a:gd name="connsiteX62" fmla="*/ 4193804 w 4294909"/>
                <a:gd name="connsiteY62" fmla="*/ 3900858 h 4918363"/>
                <a:gd name="connsiteX63" fmla="*/ 4179462 w 4294909"/>
                <a:gd name="connsiteY63" fmla="*/ 3920243 h 4918363"/>
                <a:gd name="connsiteX64" fmla="*/ 4022313 w 4294909"/>
                <a:gd name="connsiteY64" fmla="*/ 4114122 h 4918363"/>
                <a:gd name="connsiteX65" fmla="*/ 3975770 w 4294909"/>
                <a:gd name="connsiteY65" fmla="*/ 4166584 h 4918363"/>
                <a:gd name="connsiteX66" fmla="*/ 3682917 w 4294909"/>
                <a:gd name="connsiteY66" fmla="*/ 4446381 h 4918363"/>
                <a:gd name="connsiteX67" fmla="*/ 3653794 w 4294909"/>
                <a:gd name="connsiteY67" fmla="*/ 4468772 h 4918363"/>
                <a:gd name="connsiteX68" fmla="*/ 3397167 w 4294909"/>
                <a:gd name="connsiteY68" fmla="*/ 4636881 h 4918363"/>
                <a:gd name="connsiteX69" fmla="*/ 3380957 w 4294909"/>
                <a:gd name="connsiteY69" fmla="*/ 4646377 h 4918363"/>
                <a:gd name="connsiteX70" fmla="*/ 2752327 w 4294909"/>
                <a:gd name="connsiteY70" fmla="*/ 4875542 h 4918363"/>
                <a:gd name="connsiteX71" fmla="*/ 2710063 w 4294909"/>
                <a:gd name="connsiteY71" fmla="*/ 4883297 h 4918363"/>
                <a:gd name="connsiteX72" fmla="*/ 1977076 w 4294909"/>
                <a:gd name="connsiteY72" fmla="*/ 4879335 h 4918363"/>
                <a:gd name="connsiteX73" fmla="*/ 1946245 w 4294909"/>
                <a:gd name="connsiteY73" fmla="*/ 4873272 h 4918363"/>
                <a:gd name="connsiteX74" fmla="*/ 1344963 w 4294909"/>
                <a:gd name="connsiteY74" fmla="*/ 4680176 h 4918363"/>
                <a:gd name="connsiteX75" fmla="*/ 1321459 w 4294909"/>
                <a:gd name="connsiteY75" fmla="*/ 4668676 h 4918363"/>
                <a:gd name="connsiteX76" fmla="*/ 539667 w 4294909"/>
                <a:gd name="connsiteY76" fmla="*/ 4048062 h 4918363"/>
                <a:gd name="connsiteX77" fmla="*/ 523228 w 4294909"/>
                <a:gd name="connsiteY77" fmla="*/ 4028444 h 4918363"/>
                <a:gd name="connsiteX78" fmla="*/ 288553 w 4294909"/>
                <a:gd name="connsiteY78" fmla="*/ 3667062 h 4918363"/>
                <a:gd name="connsiteX79" fmla="*/ 279636 w 4294909"/>
                <a:gd name="connsiteY79" fmla="*/ 3650378 h 4918363"/>
                <a:gd name="connsiteX80" fmla="*/ 129698 w 4294909"/>
                <a:gd name="connsiteY80" fmla="*/ 3294520 h 4918363"/>
                <a:gd name="connsiteX81" fmla="*/ 115439 w 4294909"/>
                <a:gd name="connsiteY81" fmla="*/ 3254369 h 4918363"/>
                <a:gd name="connsiteX82" fmla="*/ 46099 w 4294909"/>
                <a:gd name="connsiteY82" fmla="*/ 2965676 h 4918363"/>
                <a:gd name="connsiteX83" fmla="*/ 40112 w 4294909"/>
                <a:gd name="connsiteY83" fmla="*/ 2934523 h 4918363"/>
                <a:gd name="connsiteX84" fmla="*/ 28781 w 4294909"/>
                <a:gd name="connsiteY84" fmla="*/ 2229653 h 4918363"/>
                <a:gd name="connsiteX85" fmla="*/ 32734 w 4294909"/>
                <a:gd name="connsiteY85" fmla="*/ 2203646 h 4918363"/>
                <a:gd name="connsiteX86" fmla="*/ 219281 w 4294909"/>
                <a:gd name="connsiteY86" fmla="*/ 1588880 h 4918363"/>
                <a:gd name="connsiteX87" fmla="*/ 229212 w 4294909"/>
                <a:gd name="connsiteY87" fmla="*/ 1567330 h 4918363"/>
                <a:gd name="connsiteX88" fmla="*/ 528272 w 4294909"/>
                <a:gd name="connsiteY88" fmla="*/ 1099891 h 4918363"/>
                <a:gd name="connsiteX89" fmla="*/ 555598 w 4294909"/>
                <a:gd name="connsiteY89" fmla="*/ 1067339 h 4918363"/>
                <a:gd name="connsiteX90" fmla="*/ 630655 w 4294909"/>
                <a:gd name="connsiteY90" fmla="*/ 990794 h 4918363"/>
                <a:gd name="connsiteX91" fmla="*/ 776405 w 4294909"/>
                <a:gd name="connsiteY91" fmla="*/ 752094 h 4918363"/>
                <a:gd name="connsiteX92" fmla="*/ 1282992 w 4294909"/>
                <a:gd name="connsiteY92" fmla="*/ 168586 h 4918363"/>
                <a:gd name="connsiteX93" fmla="*/ 2938235 w 4294909"/>
                <a:gd name="connsiteY93" fmla="*/ 272698 h 491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294909" h="4918363">
                  <a:moveTo>
                    <a:pt x="2938235" y="272698"/>
                  </a:moveTo>
                  <a:cubicBezTo>
                    <a:pt x="2915486" y="284532"/>
                    <a:pt x="2893052" y="294255"/>
                    <a:pt x="2868794" y="302532"/>
                  </a:cubicBezTo>
                  <a:cubicBezTo>
                    <a:pt x="2653653" y="377663"/>
                    <a:pt x="2472726" y="498976"/>
                    <a:pt x="2306122" y="653698"/>
                  </a:cubicBezTo>
                  <a:cubicBezTo>
                    <a:pt x="2284742" y="673269"/>
                    <a:pt x="2263356" y="692832"/>
                    <a:pt x="2241961" y="712386"/>
                  </a:cubicBezTo>
                  <a:cubicBezTo>
                    <a:pt x="2220365" y="732163"/>
                    <a:pt x="2198932" y="752061"/>
                    <a:pt x="2177690" y="772220"/>
                  </a:cubicBezTo>
                  <a:cubicBezTo>
                    <a:pt x="1922914" y="1012009"/>
                    <a:pt x="1615650" y="1185973"/>
                    <a:pt x="1258913" y="1185150"/>
                  </a:cubicBezTo>
                  <a:cubicBezTo>
                    <a:pt x="1252644" y="1185157"/>
                    <a:pt x="1246375" y="1185164"/>
                    <a:pt x="1239917" y="1185171"/>
                  </a:cubicBezTo>
                  <a:cubicBezTo>
                    <a:pt x="1136259" y="1185036"/>
                    <a:pt x="1038039" y="1175395"/>
                    <a:pt x="937985" y="1147267"/>
                  </a:cubicBezTo>
                  <a:cubicBezTo>
                    <a:pt x="929116" y="1144785"/>
                    <a:pt x="929116" y="1144785"/>
                    <a:pt x="920067" y="1142252"/>
                  </a:cubicBezTo>
                  <a:cubicBezTo>
                    <a:pt x="905817" y="1138214"/>
                    <a:pt x="891591" y="1134091"/>
                    <a:pt x="877372" y="1129948"/>
                  </a:cubicBezTo>
                  <a:cubicBezTo>
                    <a:pt x="894353" y="1005609"/>
                    <a:pt x="1131391" y="831172"/>
                    <a:pt x="1226610" y="757506"/>
                  </a:cubicBezTo>
                  <a:cubicBezTo>
                    <a:pt x="1234234" y="751825"/>
                    <a:pt x="1241858" y="746143"/>
                    <a:pt x="1249713" y="740289"/>
                  </a:cubicBezTo>
                  <a:cubicBezTo>
                    <a:pt x="1259312" y="732842"/>
                    <a:pt x="1268906" y="725389"/>
                    <a:pt x="1278497" y="717931"/>
                  </a:cubicBezTo>
                  <a:cubicBezTo>
                    <a:pt x="1403211" y="622363"/>
                    <a:pt x="1540979" y="547690"/>
                    <a:pt x="1682667" y="480517"/>
                  </a:cubicBezTo>
                  <a:cubicBezTo>
                    <a:pt x="1688399" y="477743"/>
                    <a:pt x="1694131" y="474969"/>
                    <a:pt x="1700036" y="472111"/>
                  </a:cubicBezTo>
                  <a:cubicBezTo>
                    <a:pt x="1830129" y="409492"/>
                    <a:pt x="1973238" y="350498"/>
                    <a:pt x="2115622" y="324653"/>
                  </a:cubicBezTo>
                  <a:cubicBezTo>
                    <a:pt x="1698576" y="352171"/>
                    <a:pt x="1308095" y="523708"/>
                    <a:pt x="998599" y="800903"/>
                  </a:cubicBezTo>
                  <a:cubicBezTo>
                    <a:pt x="992750" y="806015"/>
                    <a:pt x="986901" y="811127"/>
                    <a:pt x="980875" y="816395"/>
                  </a:cubicBezTo>
                  <a:cubicBezTo>
                    <a:pt x="880117" y="909956"/>
                    <a:pt x="801254" y="1042893"/>
                    <a:pt x="748297" y="1168779"/>
                  </a:cubicBezTo>
                  <a:cubicBezTo>
                    <a:pt x="730912" y="1208565"/>
                    <a:pt x="707937" y="1241449"/>
                    <a:pt x="682001" y="1276071"/>
                  </a:cubicBezTo>
                  <a:cubicBezTo>
                    <a:pt x="375387" y="1699557"/>
                    <a:pt x="264439" y="2240163"/>
                    <a:pt x="335208" y="2755361"/>
                  </a:cubicBezTo>
                  <a:cubicBezTo>
                    <a:pt x="375622" y="3005500"/>
                    <a:pt x="455431" y="3244474"/>
                    <a:pt x="574303" y="3467903"/>
                  </a:cubicBezTo>
                  <a:cubicBezTo>
                    <a:pt x="577257" y="3473568"/>
                    <a:pt x="580211" y="3479233"/>
                    <a:pt x="583254" y="3485069"/>
                  </a:cubicBezTo>
                  <a:cubicBezTo>
                    <a:pt x="633374" y="3580780"/>
                    <a:pt x="691481" y="3683663"/>
                    <a:pt x="770541" y="3758649"/>
                  </a:cubicBezTo>
                  <a:cubicBezTo>
                    <a:pt x="782122" y="3770971"/>
                    <a:pt x="782122" y="3770971"/>
                    <a:pt x="782122" y="3788289"/>
                  </a:cubicBezTo>
                  <a:cubicBezTo>
                    <a:pt x="789455" y="3791789"/>
                    <a:pt x="789455" y="3791789"/>
                    <a:pt x="796937" y="3795359"/>
                  </a:cubicBezTo>
                  <a:cubicBezTo>
                    <a:pt x="817776" y="3806134"/>
                    <a:pt x="837051" y="3818399"/>
                    <a:pt x="856806" y="3831044"/>
                  </a:cubicBezTo>
                  <a:cubicBezTo>
                    <a:pt x="944503" y="3883405"/>
                    <a:pt x="1030903" y="3896701"/>
                    <a:pt x="1131766" y="3878161"/>
                  </a:cubicBezTo>
                  <a:cubicBezTo>
                    <a:pt x="1195508" y="3861845"/>
                    <a:pt x="1251921" y="3836444"/>
                    <a:pt x="1309935" y="3806261"/>
                  </a:cubicBezTo>
                  <a:cubicBezTo>
                    <a:pt x="1447577" y="3734767"/>
                    <a:pt x="1582733" y="3691666"/>
                    <a:pt x="1738410" y="3690875"/>
                  </a:cubicBezTo>
                  <a:cubicBezTo>
                    <a:pt x="1746888" y="3690696"/>
                    <a:pt x="1755365" y="3690517"/>
                    <a:pt x="1764100" y="3690334"/>
                  </a:cubicBezTo>
                  <a:cubicBezTo>
                    <a:pt x="1897717" y="3689644"/>
                    <a:pt x="2018523" y="3727101"/>
                    <a:pt x="2143223" y="3770430"/>
                  </a:cubicBezTo>
                  <a:cubicBezTo>
                    <a:pt x="2169855" y="3779559"/>
                    <a:pt x="2196503" y="3788643"/>
                    <a:pt x="2223150" y="3797727"/>
                  </a:cubicBezTo>
                  <a:cubicBezTo>
                    <a:pt x="2232778" y="3801015"/>
                    <a:pt x="2232778" y="3801015"/>
                    <a:pt x="2242601" y="3804370"/>
                  </a:cubicBezTo>
                  <a:cubicBezTo>
                    <a:pt x="2331776" y="3834744"/>
                    <a:pt x="2420598" y="3861499"/>
                    <a:pt x="2512858" y="3880834"/>
                  </a:cubicBezTo>
                  <a:cubicBezTo>
                    <a:pt x="2525582" y="3883588"/>
                    <a:pt x="2525582" y="3883588"/>
                    <a:pt x="2538564" y="3886398"/>
                  </a:cubicBezTo>
                  <a:cubicBezTo>
                    <a:pt x="2622728" y="3904376"/>
                    <a:pt x="2703361" y="3911367"/>
                    <a:pt x="2789327" y="3911597"/>
                  </a:cubicBezTo>
                  <a:cubicBezTo>
                    <a:pt x="2808062" y="3911680"/>
                    <a:pt x="2826789" y="3911949"/>
                    <a:pt x="2845522" y="3912223"/>
                  </a:cubicBezTo>
                  <a:cubicBezTo>
                    <a:pt x="2919064" y="3912767"/>
                    <a:pt x="2986459" y="3905935"/>
                    <a:pt x="3058186" y="3889463"/>
                  </a:cubicBezTo>
                  <a:cubicBezTo>
                    <a:pt x="3097187" y="3880986"/>
                    <a:pt x="3134960" y="3873663"/>
                    <a:pt x="3172031" y="3892199"/>
                  </a:cubicBezTo>
                  <a:cubicBezTo>
                    <a:pt x="3186824" y="3921785"/>
                    <a:pt x="3186765" y="3947146"/>
                    <a:pt x="3180690" y="3978789"/>
                  </a:cubicBezTo>
                  <a:cubicBezTo>
                    <a:pt x="3148376" y="4069978"/>
                    <a:pt x="3094662" y="4129885"/>
                    <a:pt x="3010214" y="4175784"/>
                  </a:cubicBezTo>
                  <a:cubicBezTo>
                    <a:pt x="2899357" y="4227056"/>
                    <a:pt x="2787062" y="4240181"/>
                    <a:pt x="2666548" y="4240167"/>
                  </a:cubicBezTo>
                  <a:cubicBezTo>
                    <a:pt x="2648442" y="4240186"/>
                    <a:pt x="2630340" y="4240343"/>
                    <a:pt x="2612234" y="4240507"/>
                  </a:cubicBezTo>
                  <a:cubicBezTo>
                    <a:pt x="2541568" y="4240794"/>
                    <a:pt x="2474423" y="4235539"/>
                    <a:pt x="2404429" y="4225195"/>
                  </a:cubicBezTo>
                  <a:cubicBezTo>
                    <a:pt x="2367304" y="4220143"/>
                    <a:pt x="2331085" y="4218664"/>
                    <a:pt x="2293674" y="4219079"/>
                  </a:cubicBezTo>
                  <a:cubicBezTo>
                    <a:pt x="2287407" y="4219013"/>
                    <a:pt x="2281139" y="4218945"/>
                    <a:pt x="2274682" y="4218876"/>
                  </a:cubicBezTo>
                  <a:cubicBezTo>
                    <a:pt x="2230682" y="4219034"/>
                    <a:pt x="2192581" y="4226538"/>
                    <a:pt x="2150258" y="4238562"/>
                  </a:cubicBezTo>
                  <a:cubicBezTo>
                    <a:pt x="2182674" y="4273834"/>
                    <a:pt x="2215608" y="4297658"/>
                    <a:pt x="2257414" y="4320824"/>
                  </a:cubicBezTo>
                  <a:cubicBezTo>
                    <a:pt x="2266522" y="4325873"/>
                    <a:pt x="2266522" y="4325873"/>
                    <a:pt x="2275813" y="4331024"/>
                  </a:cubicBezTo>
                  <a:cubicBezTo>
                    <a:pt x="2460214" y="4430145"/>
                    <a:pt x="2691472" y="4447874"/>
                    <a:pt x="2894940" y="4403085"/>
                  </a:cubicBezTo>
                  <a:cubicBezTo>
                    <a:pt x="2910528" y="4399753"/>
                    <a:pt x="2910528" y="4399753"/>
                    <a:pt x="2926431" y="4396354"/>
                  </a:cubicBezTo>
                  <a:cubicBezTo>
                    <a:pt x="3073579" y="4363102"/>
                    <a:pt x="3212763" y="4310408"/>
                    <a:pt x="3345213" y="4238562"/>
                  </a:cubicBezTo>
                  <a:cubicBezTo>
                    <a:pt x="3355326" y="4233238"/>
                    <a:pt x="3365438" y="4227914"/>
                    <a:pt x="3375858" y="4222428"/>
                  </a:cubicBezTo>
                  <a:cubicBezTo>
                    <a:pt x="3526497" y="4140307"/>
                    <a:pt x="3661774" y="4027284"/>
                    <a:pt x="3782127" y="3905591"/>
                  </a:cubicBezTo>
                  <a:cubicBezTo>
                    <a:pt x="3802217" y="3885450"/>
                    <a:pt x="3823419" y="3866929"/>
                    <a:pt x="3845038" y="3848463"/>
                  </a:cubicBezTo>
                  <a:cubicBezTo>
                    <a:pt x="3859531" y="3836058"/>
                    <a:pt x="3873823" y="3823417"/>
                    <a:pt x="3887996" y="3810648"/>
                  </a:cubicBezTo>
                  <a:cubicBezTo>
                    <a:pt x="3973290" y="3735774"/>
                    <a:pt x="4069158" y="3671920"/>
                    <a:pt x="4186261" y="3673320"/>
                  </a:cubicBezTo>
                  <a:cubicBezTo>
                    <a:pt x="4221372" y="3676711"/>
                    <a:pt x="4254908" y="3684871"/>
                    <a:pt x="4280395" y="3710358"/>
                  </a:cubicBezTo>
                  <a:cubicBezTo>
                    <a:pt x="4289054" y="3733663"/>
                    <a:pt x="4289054" y="3733663"/>
                    <a:pt x="4289054" y="3762312"/>
                  </a:cubicBezTo>
                  <a:cubicBezTo>
                    <a:pt x="4276651" y="3785679"/>
                    <a:pt x="4264657" y="3804661"/>
                    <a:pt x="4249005" y="3825632"/>
                  </a:cubicBezTo>
                  <a:cubicBezTo>
                    <a:pt x="4244726" y="3831588"/>
                    <a:pt x="4240447" y="3837545"/>
                    <a:pt x="4236038" y="3843681"/>
                  </a:cubicBezTo>
                  <a:cubicBezTo>
                    <a:pt x="4222139" y="3862879"/>
                    <a:pt x="4208001" y="3881880"/>
                    <a:pt x="4193804" y="3900858"/>
                  </a:cubicBezTo>
                  <a:cubicBezTo>
                    <a:pt x="4189071" y="3907255"/>
                    <a:pt x="4184338" y="3913652"/>
                    <a:pt x="4179462" y="3920243"/>
                  </a:cubicBezTo>
                  <a:cubicBezTo>
                    <a:pt x="4129762" y="3987276"/>
                    <a:pt x="4079327" y="4053069"/>
                    <a:pt x="4022313" y="4114122"/>
                  </a:cubicBezTo>
                  <a:cubicBezTo>
                    <a:pt x="4006385" y="4131325"/>
                    <a:pt x="3991060" y="4148820"/>
                    <a:pt x="3975770" y="4166584"/>
                  </a:cubicBezTo>
                  <a:cubicBezTo>
                    <a:pt x="3887530" y="4267711"/>
                    <a:pt x="3790554" y="4365925"/>
                    <a:pt x="3682917" y="4446381"/>
                  </a:cubicBezTo>
                  <a:cubicBezTo>
                    <a:pt x="3673209" y="4453844"/>
                    <a:pt x="3663501" y="4461308"/>
                    <a:pt x="3653794" y="4468772"/>
                  </a:cubicBezTo>
                  <a:cubicBezTo>
                    <a:pt x="3571930" y="4530940"/>
                    <a:pt x="3486005" y="4585272"/>
                    <a:pt x="3397167" y="4636881"/>
                  </a:cubicBezTo>
                  <a:cubicBezTo>
                    <a:pt x="3391818" y="4640014"/>
                    <a:pt x="3386468" y="4643148"/>
                    <a:pt x="3380957" y="4646377"/>
                  </a:cubicBezTo>
                  <a:cubicBezTo>
                    <a:pt x="3188460" y="4757946"/>
                    <a:pt x="2971545" y="4838178"/>
                    <a:pt x="2752327" y="4875542"/>
                  </a:cubicBezTo>
                  <a:cubicBezTo>
                    <a:pt x="2738214" y="4877985"/>
                    <a:pt x="2724123" y="4880560"/>
                    <a:pt x="2710063" y="4883297"/>
                  </a:cubicBezTo>
                  <a:cubicBezTo>
                    <a:pt x="2477702" y="4928454"/>
                    <a:pt x="2208935" y="4925876"/>
                    <a:pt x="1977076" y="4879335"/>
                  </a:cubicBezTo>
                  <a:cubicBezTo>
                    <a:pt x="1966902" y="4877334"/>
                    <a:pt x="1956728" y="4875333"/>
                    <a:pt x="1946245" y="4873272"/>
                  </a:cubicBezTo>
                  <a:cubicBezTo>
                    <a:pt x="1738051" y="4831412"/>
                    <a:pt x="1536225" y="4773951"/>
                    <a:pt x="1344963" y="4680176"/>
                  </a:cubicBezTo>
                  <a:cubicBezTo>
                    <a:pt x="1337206" y="4676381"/>
                    <a:pt x="1329450" y="4672586"/>
                    <a:pt x="1321459" y="4668676"/>
                  </a:cubicBezTo>
                  <a:cubicBezTo>
                    <a:pt x="1022246" y="4520721"/>
                    <a:pt x="745865" y="4312587"/>
                    <a:pt x="539667" y="4048062"/>
                  </a:cubicBezTo>
                  <a:cubicBezTo>
                    <a:pt x="534242" y="4041588"/>
                    <a:pt x="528818" y="4035114"/>
                    <a:pt x="523228" y="4028444"/>
                  </a:cubicBezTo>
                  <a:cubicBezTo>
                    <a:pt x="431175" y="3917979"/>
                    <a:pt x="355766" y="3793867"/>
                    <a:pt x="288553" y="3667062"/>
                  </a:cubicBezTo>
                  <a:cubicBezTo>
                    <a:pt x="285611" y="3661556"/>
                    <a:pt x="282668" y="3656051"/>
                    <a:pt x="279636" y="3650378"/>
                  </a:cubicBezTo>
                  <a:cubicBezTo>
                    <a:pt x="219169" y="3536384"/>
                    <a:pt x="169753" y="3417168"/>
                    <a:pt x="129698" y="3294520"/>
                  </a:cubicBezTo>
                  <a:cubicBezTo>
                    <a:pt x="125234" y="3281037"/>
                    <a:pt x="120403" y="3267676"/>
                    <a:pt x="115439" y="3254369"/>
                  </a:cubicBezTo>
                  <a:cubicBezTo>
                    <a:pt x="81204" y="3161206"/>
                    <a:pt x="64730" y="3062883"/>
                    <a:pt x="46099" y="2965676"/>
                  </a:cubicBezTo>
                  <a:cubicBezTo>
                    <a:pt x="44123" y="2955396"/>
                    <a:pt x="42148" y="2945115"/>
                    <a:pt x="40112" y="2934523"/>
                  </a:cubicBezTo>
                  <a:cubicBezTo>
                    <a:pt x="939" y="2705344"/>
                    <a:pt x="-6936" y="2459600"/>
                    <a:pt x="28781" y="2229653"/>
                  </a:cubicBezTo>
                  <a:cubicBezTo>
                    <a:pt x="30085" y="2221071"/>
                    <a:pt x="31390" y="2212489"/>
                    <a:pt x="32734" y="2203646"/>
                  </a:cubicBezTo>
                  <a:cubicBezTo>
                    <a:pt x="66449" y="1988561"/>
                    <a:pt x="127019" y="1786033"/>
                    <a:pt x="219281" y="1588880"/>
                  </a:cubicBezTo>
                  <a:cubicBezTo>
                    <a:pt x="222558" y="1581769"/>
                    <a:pt x="225836" y="1574657"/>
                    <a:pt x="229212" y="1567330"/>
                  </a:cubicBezTo>
                  <a:cubicBezTo>
                    <a:pt x="307871" y="1397995"/>
                    <a:pt x="406367" y="1241416"/>
                    <a:pt x="528272" y="1099891"/>
                  </a:cubicBezTo>
                  <a:cubicBezTo>
                    <a:pt x="537515" y="1089154"/>
                    <a:pt x="546584" y="1078268"/>
                    <a:pt x="555598" y="1067339"/>
                  </a:cubicBezTo>
                  <a:cubicBezTo>
                    <a:pt x="578947" y="1039475"/>
                    <a:pt x="603219" y="1014627"/>
                    <a:pt x="630655" y="990794"/>
                  </a:cubicBezTo>
                  <a:cubicBezTo>
                    <a:pt x="712310" y="917938"/>
                    <a:pt x="746751" y="856688"/>
                    <a:pt x="776405" y="752094"/>
                  </a:cubicBezTo>
                  <a:cubicBezTo>
                    <a:pt x="849491" y="499654"/>
                    <a:pt x="1059396" y="292734"/>
                    <a:pt x="1282992" y="168586"/>
                  </a:cubicBezTo>
                  <a:cubicBezTo>
                    <a:pt x="1789660" y="-108085"/>
                    <a:pt x="2453977" y="-4154"/>
                    <a:pt x="2938235" y="272698"/>
                  </a:cubicBezTo>
                  <a:close/>
                </a:path>
              </a:pathLst>
            </a:custGeom>
            <a:solidFill>
              <a:srgbClr val="3E5D1E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8CE4494-D4DE-453E-8EB5-B3B5CABF6AE2}"/>
                </a:ext>
              </a:extLst>
            </p:cNvPr>
            <p:cNvSpPr/>
            <p:nvPr/>
          </p:nvSpPr>
          <p:spPr>
            <a:xfrm>
              <a:off x="5394240" y="2522315"/>
              <a:ext cx="1506682" cy="1749136"/>
            </a:xfrm>
            <a:custGeom>
              <a:avLst/>
              <a:gdLst>
                <a:gd name="connsiteX0" fmla="*/ 1195328 w 1506681"/>
                <a:gd name="connsiteY0" fmla="*/ 144685 h 1749136"/>
                <a:gd name="connsiteX1" fmla="*/ 1281919 w 1506681"/>
                <a:gd name="connsiteY1" fmla="*/ 222617 h 1749136"/>
                <a:gd name="connsiteX2" fmla="*/ 1299339 w 1506681"/>
                <a:gd name="connsiteY2" fmla="*/ 237499 h 1749136"/>
                <a:gd name="connsiteX3" fmla="*/ 1507056 w 1506681"/>
                <a:gd name="connsiteY3" fmla="*/ 655571 h 1749136"/>
                <a:gd name="connsiteX4" fmla="*/ 1508679 w 1506681"/>
                <a:gd name="connsiteY4" fmla="*/ 757857 h 1749136"/>
                <a:gd name="connsiteX5" fmla="*/ 1509001 w 1506681"/>
                <a:gd name="connsiteY5" fmla="*/ 785204 h 1749136"/>
                <a:gd name="connsiteX6" fmla="*/ 1489737 w 1506681"/>
                <a:gd name="connsiteY6" fmla="*/ 941321 h 1749136"/>
                <a:gd name="connsiteX7" fmla="*/ 1432371 w 1506681"/>
                <a:gd name="connsiteY7" fmla="*/ 971628 h 1749136"/>
                <a:gd name="connsiteX8" fmla="*/ 1396957 w 1506681"/>
                <a:gd name="connsiteY8" fmla="*/ 986308 h 1749136"/>
                <a:gd name="connsiteX9" fmla="*/ 1378425 w 1506681"/>
                <a:gd name="connsiteY9" fmla="*/ 993893 h 1749136"/>
                <a:gd name="connsiteX10" fmla="*/ 795725 w 1506681"/>
                <a:gd name="connsiteY10" fmla="*/ 1599886 h 1749136"/>
                <a:gd name="connsiteX11" fmla="*/ 753715 w 1506681"/>
                <a:gd name="connsiteY11" fmla="*/ 1746617 h 1749136"/>
                <a:gd name="connsiteX12" fmla="*/ 736396 w 1506681"/>
                <a:gd name="connsiteY12" fmla="*/ 1746617 h 1749136"/>
                <a:gd name="connsiteX13" fmla="*/ 730951 w 1506681"/>
                <a:gd name="connsiteY13" fmla="*/ 1723075 h 1749136"/>
                <a:gd name="connsiteX14" fmla="*/ 355396 w 1506681"/>
                <a:gd name="connsiteY14" fmla="*/ 1140480 h 1749136"/>
                <a:gd name="connsiteX15" fmla="*/ 330197 w 1506681"/>
                <a:gd name="connsiteY15" fmla="*/ 1121471 h 1749136"/>
                <a:gd name="connsiteX16" fmla="*/ 115411 w 1506681"/>
                <a:gd name="connsiteY16" fmla="*/ 994696 h 1749136"/>
                <a:gd name="connsiteX17" fmla="*/ 96135 w 1506681"/>
                <a:gd name="connsiteY17" fmla="*/ 984659 h 1749136"/>
                <a:gd name="connsiteX18" fmla="*/ 48506 w 1506681"/>
                <a:gd name="connsiteY18" fmla="*/ 965337 h 1749136"/>
                <a:gd name="connsiteX19" fmla="*/ 14614 w 1506681"/>
                <a:gd name="connsiteY19" fmla="*/ 916832 h 1749136"/>
                <a:gd name="connsiteX20" fmla="*/ 6327 w 1506681"/>
                <a:gd name="connsiteY20" fmla="*/ 752986 h 1749136"/>
                <a:gd name="connsiteX21" fmla="*/ 5904 w 1506681"/>
                <a:gd name="connsiteY21" fmla="*/ 721867 h 1749136"/>
                <a:gd name="connsiteX22" fmla="*/ 71270 w 1506681"/>
                <a:gd name="connsiteY22" fmla="*/ 433141 h 1749136"/>
                <a:gd name="connsiteX23" fmla="*/ 81561 w 1506681"/>
                <a:gd name="connsiteY23" fmla="*/ 411825 h 1749136"/>
                <a:gd name="connsiteX24" fmla="*/ 182215 w 1506681"/>
                <a:gd name="connsiteY24" fmla="*/ 265912 h 1749136"/>
                <a:gd name="connsiteX25" fmla="*/ 202509 w 1506681"/>
                <a:gd name="connsiteY25" fmla="*/ 240578 h 1749136"/>
                <a:gd name="connsiteX26" fmla="*/ 1195328 w 1506681"/>
                <a:gd name="connsiteY26" fmla="*/ 144685 h 174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06681" h="1749136">
                  <a:moveTo>
                    <a:pt x="1195328" y="144685"/>
                  </a:moveTo>
                  <a:cubicBezTo>
                    <a:pt x="1225752" y="169191"/>
                    <a:pt x="1253860" y="195466"/>
                    <a:pt x="1281919" y="222617"/>
                  </a:cubicBezTo>
                  <a:cubicBezTo>
                    <a:pt x="1287668" y="227528"/>
                    <a:pt x="1293416" y="232439"/>
                    <a:pt x="1299339" y="237499"/>
                  </a:cubicBezTo>
                  <a:cubicBezTo>
                    <a:pt x="1412328" y="338341"/>
                    <a:pt x="1490173" y="505804"/>
                    <a:pt x="1507056" y="655571"/>
                  </a:cubicBezTo>
                  <a:cubicBezTo>
                    <a:pt x="1508456" y="689675"/>
                    <a:pt x="1508658" y="723727"/>
                    <a:pt x="1508679" y="757857"/>
                  </a:cubicBezTo>
                  <a:cubicBezTo>
                    <a:pt x="1508785" y="766881"/>
                    <a:pt x="1508891" y="775906"/>
                    <a:pt x="1509001" y="785204"/>
                  </a:cubicBezTo>
                  <a:cubicBezTo>
                    <a:pt x="1509217" y="900007"/>
                    <a:pt x="1509217" y="900007"/>
                    <a:pt x="1489737" y="941321"/>
                  </a:cubicBezTo>
                  <a:cubicBezTo>
                    <a:pt x="1464504" y="959451"/>
                    <a:pt x="1464504" y="959451"/>
                    <a:pt x="1432371" y="971628"/>
                  </a:cubicBezTo>
                  <a:cubicBezTo>
                    <a:pt x="1420545" y="976471"/>
                    <a:pt x="1408741" y="981366"/>
                    <a:pt x="1396957" y="986308"/>
                  </a:cubicBezTo>
                  <a:cubicBezTo>
                    <a:pt x="1390841" y="988811"/>
                    <a:pt x="1384726" y="991314"/>
                    <a:pt x="1378425" y="993893"/>
                  </a:cubicBezTo>
                  <a:cubicBezTo>
                    <a:pt x="1109931" y="1110141"/>
                    <a:pt x="904179" y="1331348"/>
                    <a:pt x="795725" y="1599886"/>
                  </a:cubicBezTo>
                  <a:cubicBezTo>
                    <a:pt x="777191" y="1647897"/>
                    <a:pt x="762855" y="1695875"/>
                    <a:pt x="753715" y="1746617"/>
                  </a:cubicBezTo>
                  <a:cubicBezTo>
                    <a:pt x="748000" y="1746617"/>
                    <a:pt x="742285" y="1746617"/>
                    <a:pt x="736396" y="1746617"/>
                  </a:cubicBezTo>
                  <a:cubicBezTo>
                    <a:pt x="734599" y="1738848"/>
                    <a:pt x="732802" y="1731079"/>
                    <a:pt x="730951" y="1723075"/>
                  </a:cubicBezTo>
                  <a:cubicBezTo>
                    <a:pt x="673964" y="1492267"/>
                    <a:pt x="548622" y="1282519"/>
                    <a:pt x="355396" y="1140480"/>
                  </a:cubicBezTo>
                  <a:cubicBezTo>
                    <a:pt x="347081" y="1134207"/>
                    <a:pt x="338765" y="1127934"/>
                    <a:pt x="330197" y="1121471"/>
                  </a:cubicBezTo>
                  <a:cubicBezTo>
                    <a:pt x="262120" y="1072070"/>
                    <a:pt x="190153" y="1032981"/>
                    <a:pt x="115411" y="994696"/>
                  </a:cubicBezTo>
                  <a:cubicBezTo>
                    <a:pt x="109050" y="991384"/>
                    <a:pt x="102689" y="988072"/>
                    <a:pt x="96135" y="984659"/>
                  </a:cubicBezTo>
                  <a:cubicBezTo>
                    <a:pt x="76682" y="974755"/>
                    <a:pt x="76682" y="974755"/>
                    <a:pt x="48506" y="965337"/>
                  </a:cubicBezTo>
                  <a:cubicBezTo>
                    <a:pt x="24051" y="948386"/>
                    <a:pt x="21828" y="944319"/>
                    <a:pt x="14614" y="916832"/>
                  </a:cubicBezTo>
                  <a:cubicBezTo>
                    <a:pt x="5895" y="862564"/>
                    <a:pt x="6180" y="807817"/>
                    <a:pt x="6327" y="752986"/>
                  </a:cubicBezTo>
                  <a:cubicBezTo>
                    <a:pt x="6187" y="742717"/>
                    <a:pt x="6048" y="732448"/>
                    <a:pt x="5904" y="721867"/>
                  </a:cubicBezTo>
                  <a:cubicBezTo>
                    <a:pt x="5847" y="618268"/>
                    <a:pt x="25513" y="526107"/>
                    <a:pt x="71270" y="433141"/>
                  </a:cubicBezTo>
                  <a:cubicBezTo>
                    <a:pt x="74666" y="426107"/>
                    <a:pt x="78062" y="419072"/>
                    <a:pt x="81561" y="411825"/>
                  </a:cubicBezTo>
                  <a:cubicBezTo>
                    <a:pt x="108774" y="357196"/>
                    <a:pt x="141040" y="311020"/>
                    <a:pt x="182215" y="265912"/>
                  </a:cubicBezTo>
                  <a:cubicBezTo>
                    <a:pt x="188912" y="257552"/>
                    <a:pt x="195609" y="249191"/>
                    <a:pt x="202509" y="240578"/>
                  </a:cubicBezTo>
                  <a:cubicBezTo>
                    <a:pt x="443862" y="-49512"/>
                    <a:pt x="899743" y="-57643"/>
                    <a:pt x="1195328" y="144685"/>
                  </a:cubicBezTo>
                  <a:close/>
                </a:path>
              </a:pathLst>
            </a:custGeom>
            <a:solidFill>
              <a:srgbClr val="426421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AE893BC-B3C4-44D6-A3F5-930022BC6D3F}"/>
                </a:ext>
              </a:extLst>
            </p:cNvPr>
            <p:cNvSpPr/>
            <p:nvPr/>
          </p:nvSpPr>
          <p:spPr>
            <a:xfrm>
              <a:off x="6164952" y="2877573"/>
              <a:ext cx="1705841" cy="1861705"/>
            </a:xfrm>
            <a:custGeom>
              <a:avLst/>
              <a:gdLst>
                <a:gd name="connsiteX0" fmla="*/ 1662866 w 1705840"/>
                <a:gd name="connsiteY0" fmla="*/ 5904 h 1861704"/>
                <a:gd name="connsiteX1" fmla="*/ 1687558 w 1705840"/>
                <a:gd name="connsiteY1" fmla="*/ 106025 h 1861704"/>
                <a:gd name="connsiteX2" fmla="*/ 1689239 w 1705840"/>
                <a:gd name="connsiteY2" fmla="*/ 125414 h 1861704"/>
                <a:gd name="connsiteX3" fmla="*/ 1694255 w 1705840"/>
                <a:gd name="connsiteY3" fmla="*/ 187745 h 1861704"/>
                <a:gd name="connsiteX4" fmla="*/ 1695953 w 1705840"/>
                <a:gd name="connsiteY4" fmla="*/ 209273 h 1861704"/>
                <a:gd name="connsiteX5" fmla="*/ 1691008 w 1705840"/>
                <a:gd name="connsiteY5" fmla="*/ 662371 h 1861704"/>
                <a:gd name="connsiteX6" fmla="*/ 1686896 w 1705840"/>
                <a:gd name="connsiteY6" fmla="*/ 695851 h 1861704"/>
                <a:gd name="connsiteX7" fmla="*/ 1333820 w 1705840"/>
                <a:gd name="connsiteY7" fmla="*/ 1425995 h 1861704"/>
                <a:gd name="connsiteX8" fmla="*/ 1321584 w 1705840"/>
                <a:gd name="connsiteY8" fmla="*/ 1438337 h 1861704"/>
                <a:gd name="connsiteX9" fmla="*/ 1114400 w 1705840"/>
                <a:gd name="connsiteY9" fmla="*/ 1598754 h 1861704"/>
                <a:gd name="connsiteX10" fmla="*/ 1078918 w 1705840"/>
                <a:gd name="connsiteY10" fmla="*/ 1622042 h 1861704"/>
                <a:gd name="connsiteX11" fmla="*/ 496123 w 1705840"/>
                <a:gd name="connsiteY11" fmla="*/ 1829294 h 1861704"/>
                <a:gd name="connsiteX12" fmla="*/ 435541 w 1705840"/>
                <a:gd name="connsiteY12" fmla="*/ 1842206 h 1861704"/>
                <a:gd name="connsiteX13" fmla="*/ 216798 w 1705840"/>
                <a:gd name="connsiteY13" fmla="*/ 1858949 h 1861704"/>
                <a:gd name="connsiteX14" fmla="*/ 654082 w 1705840"/>
                <a:gd name="connsiteY14" fmla="*/ 1296650 h 1861704"/>
                <a:gd name="connsiteX15" fmla="*/ 672692 w 1705840"/>
                <a:gd name="connsiteY15" fmla="*/ 1282367 h 1861704"/>
                <a:gd name="connsiteX16" fmla="*/ 870157 w 1705840"/>
                <a:gd name="connsiteY16" fmla="*/ 1146113 h 1861704"/>
                <a:gd name="connsiteX17" fmla="*/ 1290525 w 1705840"/>
                <a:gd name="connsiteY17" fmla="*/ 750586 h 1861704"/>
                <a:gd name="connsiteX18" fmla="*/ 1275710 w 1705840"/>
                <a:gd name="connsiteY18" fmla="*/ 770035 h 1861704"/>
                <a:gd name="connsiteX19" fmla="*/ 799671 w 1705840"/>
                <a:gd name="connsiteY19" fmla="*/ 1092480 h 1861704"/>
                <a:gd name="connsiteX20" fmla="*/ 95570 w 1705840"/>
                <a:gd name="connsiteY20" fmla="*/ 1824313 h 1861704"/>
                <a:gd name="connsiteX21" fmla="*/ 57146 w 1705840"/>
                <a:gd name="connsiteY21" fmla="*/ 1816195 h 1861704"/>
                <a:gd name="connsiteX22" fmla="*/ 35532 w 1705840"/>
                <a:gd name="connsiteY22" fmla="*/ 1811629 h 1861704"/>
                <a:gd name="connsiteX23" fmla="*/ 8980 w 1705840"/>
                <a:gd name="connsiteY23" fmla="*/ 1798336 h 1861704"/>
                <a:gd name="connsiteX24" fmla="*/ 286070 w 1705840"/>
                <a:gd name="connsiteY24" fmla="*/ 967063 h 1861704"/>
                <a:gd name="connsiteX25" fmla="*/ 606457 w 1705840"/>
                <a:gd name="connsiteY25" fmla="*/ 733268 h 1861704"/>
                <a:gd name="connsiteX26" fmla="*/ 635660 w 1705840"/>
                <a:gd name="connsiteY26" fmla="*/ 717920 h 1861704"/>
                <a:gd name="connsiteX27" fmla="*/ 940542 w 1705840"/>
                <a:gd name="connsiteY27" fmla="*/ 586063 h 1861704"/>
                <a:gd name="connsiteX28" fmla="*/ 1662866 w 1705840"/>
                <a:gd name="connsiteY28" fmla="*/ 5904 h 186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5840" h="1861704">
                  <a:moveTo>
                    <a:pt x="1662866" y="5904"/>
                  </a:moveTo>
                  <a:cubicBezTo>
                    <a:pt x="1682506" y="37588"/>
                    <a:pt x="1684702" y="69733"/>
                    <a:pt x="1687558" y="106025"/>
                  </a:cubicBezTo>
                  <a:cubicBezTo>
                    <a:pt x="1688113" y="112423"/>
                    <a:pt x="1688668" y="118822"/>
                    <a:pt x="1689239" y="125414"/>
                  </a:cubicBezTo>
                  <a:cubicBezTo>
                    <a:pt x="1691004" y="146185"/>
                    <a:pt x="1692645" y="166962"/>
                    <a:pt x="1694255" y="187745"/>
                  </a:cubicBezTo>
                  <a:cubicBezTo>
                    <a:pt x="1694815" y="194849"/>
                    <a:pt x="1695376" y="201953"/>
                    <a:pt x="1695953" y="209273"/>
                  </a:cubicBezTo>
                  <a:cubicBezTo>
                    <a:pt x="1707991" y="363468"/>
                    <a:pt x="1710059" y="508483"/>
                    <a:pt x="1691008" y="662371"/>
                  </a:cubicBezTo>
                  <a:cubicBezTo>
                    <a:pt x="1689651" y="673420"/>
                    <a:pt x="1688294" y="684468"/>
                    <a:pt x="1686896" y="695851"/>
                  </a:cubicBezTo>
                  <a:cubicBezTo>
                    <a:pt x="1649288" y="974711"/>
                    <a:pt x="1532209" y="1226448"/>
                    <a:pt x="1333820" y="1425995"/>
                  </a:cubicBezTo>
                  <a:cubicBezTo>
                    <a:pt x="1329783" y="1430068"/>
                    <a:pt x="1325745" y="1434140"/>
                    <a:pt x="1321584" y="1438337"/>
                  </a:cubicBezTo>
                  <a:cubicBezTo>
                    <a:pt x="1258410" y="1501142"/>
                    <a:pt x="1189763" y="1551472"/>
                    <a:pt x="1114400" y="1598754"/>
                  </a:cubicBezTo>
                  <a:cubicBezTo>
                    <a:pt x="1102440" y="1606310"/>
                    <a:pt x="1090655" y="1614143"/>
                    <a:pt x="1078918" y="1622042"/>
                  </a:cubicBezTo>
                  <a:cubicBezTo>
                    <a:pt x="908212" y="1733001"/>
                    <a:pt x="694720" y="1794158"/>
                    <a:pt x="496123" y="1829294"/>
                  </a:cubicBezTo>
                  <a:cubicBezTo>
                    <a:pt x="475799" y="1833117"/>
                    <a:pt x="455697" y="1837581"/>
                    <a:pt x="435541" y="1842206"/>
                  </a:cubicBezTo>
                  <a:cubicBezTo>
                    <a:pt x="363357" y="1858536"/>
                    <a:pt x="290566" y="1860390"/>
                    <a:pt x="216798" y="1858949"/>
                  </a:cubicBezTo>
                  <a:cubicBezTo>
                    <a:pt x="279309" y="1632345"/>
                    <a:pt x="472349" y="1436094"/>
                    <a:pt x="654082" y="1296650"/>
                  </a:cubicBezTo>
                  <a:cubicBezTo>
                    <a:pt x="663294" y="1289580"/>
                    <a:pt x="663294" y="1289580"/>
                    <a:pt x="672692" y="1282367"/>
                  </a:cubicBezTo>
                  <a:cubicBezTo>
                    <a:pt x="736608" y="1234089"/>
                    <a:pt x="803322" y="1190207"/>
                    <a:pt x="870157" y="1146113"/>
                  </a:cubicBezTo>
                  <a:cubicBezTo>
                    <a:pt x="1024053" y="1044455"/>
                    <a:pt x="1205899" y="919838"/>
                    <a:pt x="1290525" y="750586"/>
                  </a:cubicBezTo>
                  <a:cubicBezTo>
                    <a:pt x="1283192" y="760213"/>
                    <a:pt x="1283192" y="760213"/>
                    <a:pt x="1275710" y="770035"/>
                  </a:cubicBezTo>
                  <a:cubicBezTo>
                    <a:pt x="1156854" y="913027"/>
                    <a:pt x="959434" y="1004236"/>
                    <a:pt x="799671" y="1092480"/>
                  </a:cubicBezTo>
                  <a:cubicBezTo>
                    <a:pt x="504024" y="1255813"/>
                    <a:pt x="196030" y="1483624"/>
                    <a:pt x="95570" y="1824313"/>
                  </a:cubicBezTo>
                  <a:cubicBezTo>
                    <a:pt x="82754" y="1821646"/>
                    <a:pt x="69948" y="1818931"/>
                    <a:pt x="57146" y="1816195"/>
                  </a:cubicBezTo>
                  <a:cubicBezTo>
                    <a:pt x="50013" y="1814688"/>
                    <a:pt x="42881" y="1813181"/>
                    <a:pt x="35532" y="1811629"/>
                  </a:cubicBezTo>
                  <a:cubicBezTo>
                    <a:pt x="17639" y="1806995"/>
                    <a:pt x="17639" y="1806995"/>
                    <a:pt x="8980" y="1798336"/>
                  </a:cubicBezTo>
                  <a:cubicBezTo>
                    <a:pt x="-14364" y="1503014"/>
                    <a:pt x="96834" y="1190622"/>
                    <a:pt x="286070" y="967063"/>
                  </a:cubicBezTo>
                  <a:cubicBezTo>
                    <a:pt x="375004" y="865501"/>
                    <a:pt x="487728" y="794749"/>
                    <a:pt x="606457" y="733268"/>
                  </a:cubicBezTo>
                  <a:cubicBezTo>
                    <a:pt x="620912" y="725670"/>
                    <a:pt x="620912" y="725670"/>
                    <a:pt x="635660" y="717920"/>
                  </a:cubicBezTo>
                  <a:cubicBezTo>
                    <a:pt x="734541" y="666699"/>
                    <a:pt x="836796" y="626243"/>
                    <a:pt x="940542" y="586063"/>
                  </a:cubicBezTo>
                  <a:cubicBezTo>
                    <a:pt x="1248532" y="466419"/>
                    <a:pt x="1516339" y="317189"/>
                    <a:pt x="1662866" y="5904"/>
                  </a:cubicBezTo>
                  <a:close/>
                </a:path>
              </a:pathLst>
            </a:custGeom>
            <a:solidFill>
              <a:srgbClr val="3D5C1F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804D815-EBBE-409D-9E06-CCED1054E2B2}"/>
                </a:ext>
              </a:extLst>
            </p:cNvPr>
            <p:cNvSpPr/>
            <p:nvPr/>
          </p:nvSpPr>
          <p:spPr>
            <a:xfrm>
              <a:off x="4381402" y="2877573"/>
              <a:ext cx="1723159" cy="1775114"/>
            </a:xfrm>
            <a:custGeom>
              <a:avLst/>
              <a:gdLst>
                <a:gd name="connsiteX0" fmla="*/ 60711 w 1723159"/>
                <a:gd name="connsiteY0" fmla="*/ 5904 h 1775113"/>
                <a:gd name="connsiteX1" fmla="*/ 104548 w 1723159"/>
                <a:gd name="connsiteY1" fmla="*/ 78965 h 1775113"/>
                <a:gd name="connsiteX2" fmla="*/ 871799 w 1723159"/>
                <a:gd name="connsiteY2" fmla="*/ 620105 h 1775113"/>
                <a:gd name="connsiteX3" fmla="*/ 1612718 w 1723159"/>
                <a:gd name="connsiteY3" fmla="*/ 1220415 h 1775113"/>
                <a:gd name="connsiteX4" fmla="*/ 1709186 w 1723159"/>
                <a:gd name="connsiteY4" fmla="*/ 1574282 h 1775113"/>
                <a:gd name="connsiteX5" fmla="*/ 1713591 w 1723159"/>
                <a:gd name="connsiteY5" fmla="*/ 1601003 h 1775113"/>
                <a:gd name="connsiteX6" fmla="*/ 1723257 w 1723159"/>
                <a:gd name="connsiteY6" fmla="*/ 1772359 h 1775113"/>
                <a:gd name="connsiteX7" fmla="*/ 1610689 w 1723159"/>
                <a:gd name="connsiteY7" fmla="*/ 1746381 h 1775113"/>
                <a:gd name="connsiteX8" fmla="*/ 1579299 w 1723159"/>
                <a:gd name="connsiteY8" fmla="*/ 1692262 h 1775113"/>
                <a:gd name="connsiteX9" fmla="*/ 1368234 w 1723159"/>
                <a:gd name="connsiteY9" fmla="*/ 1408677 h 1775113"/>
                <a:gd name="connsiteX10" fmla="*/ 1348413 w 1723159"/>
                <a:gd name="connsiteY10" fmla="*/ 1386894 h 1775113"/>
                <a:gd name="connsiteX11" fmla="*/ 835002 w 1723159"/>
                <a:gd name="connsiteY11" fmla="*/ 1041524 h 1775113"/>
                <a:gd name="connsiteX12" fmla="*/ 450370 w 1723159"/>
                <a:gd name="connsiteY12" fmla="*/ 767904 h 1775113"/>
                <a:gd name="connsiteX13" fmla="*/ 551506 w 1723159"/>
                <a:gd name="connsiteY13" fmla="*/ 894239 h 1775113"/>
                <a:gd name="connsiteX14" fmla="*/ 562939 w 1723159"/>
                <a:gd name="connsiteY14" fmla="*/ 923768 h 1775113"/>
                <a:gd name="connsiteX15" fmla="*/ 577720 w 1723159"/>
                <a:gd name="connsiteY15" fmla="*/ 930059 h 1775113"/>
                <a:gd name="connsiteX16" fmla="*/ 638164 w 1723159"/>
                <a:gd name="connsiteY16" fmla="*/ 978969 h 1775113"/>
                <a:gd name="connsiteX17" fmla="*/ 909070 w 1723159"/>
                <a:gd name="connsiteY17" fmla="*/ 1177228 h 1775113"/>
                <a:gd name="connsiteX18" fmla="*/ 1428848 w 1723159"/>
                <a:gd name="connsiteY18" fmla="*/ 1677109 h 1775113"/>
                <a:gd name="connsiteX19" fmla="*/ 1369858 w 1723159"/>
                <a:gd name="connsiteY19" fmla="*/ 1677650 h 1775113"/>
                <a:gd name="connsiteX20" fmla="*/ 925504 w 1723159"/>
                <a:gd name="connsiteY20" fmla="*/ 1713436 h 1775113"/>
                <a:gd name="connsiteX21" fmla="*/ 753439 w 1723159"/>
                <a:gd name="connsiteY21" fmla="*/ 1673320 h 1775113"/>
                <a:gd name="connsiteX22" fmla="*/ 729210 w 1723159"/>
                <a:gd name="connsiteY22" fmla="*/ 1661638 h 1775113"/>
                <a:gd name="connsiteX23" fmla="*/ 528302 w 1723159"/>
                <a:gd name="connsiteY23" fmla="*/ 1538563 h 1775113"/>
                <a:gd name="connsiteX24" fmla="*/ 505369 w 1723159"/>
                <a:gd name="connsiteY24" fmla="*/ 1521989 h 1775113"/>
                <a:gd name="connsiteX25" fmla="*/ 55705 w 1723159"/>
                <a:gd name="connsiteY25" fmla="*/ 778787 h 1775113"/>
                <a:gd name="connsiteX26" fmla="*/ 44205 w 1723159"/>
                <a:gd name="connsiteY26" fmla="*/ 722511 h 1775113"/>
                <a:gd name="connsiteX27" fmla="*/ 60711 w 1723159"/>
                <a:gd name="connsiteY27" fmla="*/ 5904 h 1775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23159" h="1775113">
                  <a:moveTo>
                    <a:pt x="60711" y="5904"/>
                  </a:moveTo>
                  <a:cubicBezTo>
                    <a:pt x="79347" y="29318"/>
                    <a:pt x="92443" y="51672"/>
                    <a:pt x="104548" y="78965"/>
                  </a:cubicBezTo>
                  <a:cubicBezTo>
                    <a:pt x="250807" y="376755"/>
                    <a:pt x="581962" y="507029"/>
                    <a:pt x="871799" y="620105"/>
                  </a:cubicBezTo>
                  <a:cubicBezTo>
                    <a:pt x="1187479" y="743590"/>
                    <a:pt x="1465395" y="901106"/>
                    <a:pt x="1612718" y="1220415"/>
                  </a:cubicBezTo>
                  <a:cubicBezTo>
                    <a:pt x="1662117" y="1333751"/>
                    <a:pt x="1689171" y="1452676"/>
                    <a:pt x="1709186" y="1574282"/>
                  </a:cubicBezTo>
                  <a:cubicBezTo>
                    <a:pt x="1711367" y="1587509"/>
                    <a:pt x="1711367" y="1587509"/>
                    <a:pt x="1713591" y="1601003"/>
                  </a:cubicBezTo>
                  <a:cubicBezTo>
                    <a:pt x="1722301" y="1658494"/>
                    <a:pt x="1724926" y="1714251"/>
                    <a:pt x="1723257" y="1772359"/>
                  </a:cubicBezTo>
                  <a:cubicBezTo>
                    <a:pt x="1639913" y="1756123"/>
                    <a:pt x="1639913" y="1756123"/>
                    <a:pt x="1610689" y="1746381"/>
                  </a:cubicBezTo>
                  <a:cubicBezTo>
                    <a:pt x="1599266" y="1728497"/>
                    <a:pt x="1589186" y="1710966"/>
                    <a:pt x="1579299" y="1692262"/>
                  </a:cubicBezTo>
                  <a:cubicBezTo>
                    <a:pt x="1520954" y="1586624"/>
                    <a:pt x="1451835" y="1495392"/>
                    <a:pt x="1368234" y="1408677"/>
                  </a:cubicBezTo>
                  <a:cubicBezTo>
                    <a:pt x="1358423" y="1397894"/>
                    <a:pt x="1358423" y="1397894"/>
                    <a:pt x="1348413" y="1386894"/>
                  </a:cubicBezTo>
                  <a:cubicBezTo>
                    <a:pt x="1207143" y="1236400"/>
                    <a:pt x="1013727" y="1139848"/>
                    <a:pt x="835002" y="1041524"/>
                  </a:cubicBezTo>
                  <a:cubicBezTo>
                    <a:pt x="695332" y="964222"/>
                    <a:pt x="567251" y="877285"/>
                    <a:pt x="450370" y="767904"/>
                  </a:cubicBezTo>
                  <a:cubicBezTo>
                    <a:pt x="479855" y="815533"/>
                    <a:pt x="510097" y="856326"/>
                    <a:pt x="551506" y="894239"/>
                  </a:cubicBezTo>
                  <a:cubicBezTo>
                    <a:pt x="562939" y="906449"/>
                    <a:pt x="562939" y="906449"/>
                    <a:pt x="562939" y="923768"/>
                  </a:cubicBezTo>
                  <a:cubicBezTo>
                    <a:pt x="567816" y="925844"/>
                    <a:pt x="572694" y="927920"/>
                    <a:pt x="577720" y="930059"/>
                  </a:cubicBezTo>
                  <a:cubicBezTo>
                    <a:pt x="601754" y="943407"/>
                    <a:pt x="618423" y="959816"/>
                    <a:pt x="638164" y="978969"/>
                  </a:cubicBezTo>
                  <a:cubicBezTo>
                    <a:pt x="720149" y="1055698"/>
                    <a:pt x="815606" y="1115599"/>
                    <a:pt x="909070" y="1177228"/>
                  </a:cubicBezTo>
                  <a:cubicBezTo>
                    <a:pt x="1118368" y="1315367"/>
                    <a:pt x="1289430" y="1467070"/>
                    <a:pt x="1428848" y="1677109"/>
                  </a:cubicBezTo>
                  <a:cubicBezTo>
                    <a:pt x="1405581" y="1688742"/>
                    <a:pt x="1395196" y="1683196"/>
                    <a:pt x="1369858" y="1677650"/>
                  </a:cubicBezTo>
                  <a:cubicBezTo>
                    <a:pt x="1224818" y="1652523"/>
                    <a:pt x="1063902" y="1660565"/>
                    <a:pt x="925504" y="1713436"/>
                  </a:cubicBezTo>
                  <a:cubicBezTo>
                    <a:pt x="862953" y="1730968"/>
                    <a:pt x="808654" y="1700160"/>
                    <a:pt x="753439" y="1673320"/>
                  </a:cubicBezTo>
                  <a:cubicBezTo>
                    <a:pt x="745443" y="1669465"/>
                    <a:pt x="737447" y="1665610"/>
                    <a:pt x="729210" y="1661638"/>
                  </a:cubicBezTo>
                  <a:cubicBezTo>
                    <a:pt x="657766" y="1626384"/>
                    <a:pt x="592499" y="1585578"/>
                    <a:pt x="528302" y="1538563"/>
                  </a:cubicBezTo>
                  <a:cubicBezTo>
                    <a:pt x="520734" y="1533094"/>
                    <a:pt x="513166" y="1527624"/>
                    <a:pt x="505369" y="1521989"/>
                  </a:cubicBezTo>
                  <a:cubicBezTo>
                    <a:pt x="266348" y="1340209"/>
                    <a:pt x="109701" y="1072892"/>
                    <a:pt x="55705" y="778787"/>
                  </a:cubicBezTo>
                  <a:cubicBezTo>
                    <a:pt x="52184" y="759949"/>
                    <a:pt x="48214" y="741250"/>
                    <a:pt x="44205" y="722511"/>
                  </a:cubicBezTo>
                  <a:cubicBezTo>
                    <a:pt x="7614" y="536571"/>
                    <a:pt x="-26246" y="179817"/>
                    <a:pt x="60711" y="5904"/>
                  </a:cubicBezTo>
                  <a:close/>
                </a:path>
              </a:pathLst>
            </a:custGeom>
            <a:solidFill>
              <a:srgbClr val="3D5D1F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EB3DE5-96F9-448D-9855-C233A3A9179B}"/>
                </a:ext>
              </a:extLst>
            </p:cNvPr>
            <p:cNvSpPr/>
            <p:nvPr/>
          </p:nvSpPr>
          <p:spPr>
            <a:xfrm>
              <a:off x="6453778" y="1307540"/>
              <a:ext cx="1853045" cy="3896591"/>
            </a:xfrm>
            <a:custGeom>
              <a:avLst/>
              <a:gdLst>
                <a:gd name="connsiteX0" fmla="*/ 515167 w 1853045"/>
                <a:gd name="connsiteY0" fmla="*/ 33536 h 3896590"/>
                <a:gd name="connsiteX1" fmla="*/ 539345 w 1853045"/>
                <a:gd name="connsiteY1" fmla="*/ 44180 h 3896590"/>
                <a:gd name="connsiteX2" fmla="*/ 1036336 w 1853045"/>
                <a:gd name="connsiteY2" fmla="*/ 355005 h 3896590"/>
                <a:gd name="connsiteX3" fmla="*/ 1050927 w 1853045"/>
                <a:gd name="connsiteY3" fmla="*/ 366894 h 3896590"/>
                <a:gd name="connsiteX4" fmla="*/ 1356722 w 1853045"/>
                <a:gd name="connsiteY4" fmla="*/ 675391 h 3896590"/>
                <a:gd name="connsiteX5" fmla="*/ 1373195 w 1853045"/>
                <a:gd name="connsiteY5" fmla="*/ 695043 h 3896590"/>
                <a:gd name="connsiteX6" fmla="*/ 1850290 w 1853045"/>
                <a:gd name="connsiteY6" fmla="*/ 1974255 h 3896590"/>
                <a:gd name="connsiteX7" fmla="*/ 1850789 w 1853045"/>
                <a:gd name="connsiteY7" fmla="*/ 1998702 h 3896590"/>
                <a:gd name="connsiteX8" fmla="*/ 1617193 w 1853045"/>
                <a:gd name="connsiteY8" fmla="*/ 3071723 h 3896590"/>
                <a:gd name="connsiteX9" fmla="*/ 1599325 w 1853045"/>
                <a:gd name="connsiteY9" fmla="*/ 3110122 h 3896590"/>
                <a:gd name="connsiteX10" fmla="*/ 1515089 w 1853045"/>
                <a:gd name="connsiteY10" fmla="*/ 3223532 h 3896590"/>
                <a:gd name="connsiteX11" fmla="*/ 1462390 w 1853045"/>
                <a:gd name="connsiteY11" fmla="*/ 3233273 h 3896590"/>
                <a:gd name="connsiteX12" fmla="*/ 1062313 w 1853045"/>
                <a:gd name="connsiteY12" fmla="*/ 3524232 h 3896590"/>
                <a:gd name="connsiteX13" fmla="*/ 577945 w 1853045"/>
                <a:gd name="connsiteY13" fmla="*/ 3855443 h 3896590"/>
                <a:gd name="connsiteX14" fmla="*/ 552913 w 1853045"/>
                <a:gd name="connsiteY14" fmla="*/ 3868313 h 3896590"/>
                <a:gd name="connsiteX15" fmla="*/ 529542 w 1853045"/>
                <a:gd name="connsiteY15" fmla="*/ 3879932 h 3896590"/>
                <a:gd name="connsiteX16" fmla="*/ 508776 w 1853045"/>
                <a:gd name="connsiteY16" fmla="*/ 3890324 h 3896590"/>
                <a:gd name="connsiteX17" fmla="*/ 464836 w 1853045"/>
                <a:gd name="connsiteY17" fmla="*/ 3887914 h 3896590"/>
                <a:gd name="connsiteX18" fmla="*/ 493451 w 1853045"/>
                <a:gd name="connsiteY18" fmla="*/ 3871036 h 3896590"/>
                <a:gd name="connsiteX19" fmla="*/ 884759 w 1853045"/>
                <a:gd name="connsiteY19" fmla="*/ 3587768 h 3896590"/>
                <a:gd name="connsiteX20" fmla="*/ 920859 w 1853045"/>
                <a:gd name="connsiteY20" fmla="*/ 3556332 h 3896590"/>
                <a:gd name="connsiteX21" fmla="*/ 1296109 w 1853045"/>
                <a:gd name="connsiteY21" fmla="*/ 3082619 h 3896590"/>
                <a:gd name="connsiteX22" fmla="*/ 1306379 w 1853045"/>
                <a:gd name="connsiteY22" fmla="*/ 3065064 h 3896590"/>
                <a:gd name="connsiteX23" fmla="*/ 1526281 w 1853045"/>
                <a:gd name="connsiteY23" fmla="*/ 2450099 h 3896590"/>
                <a:gd name="connsiteX24" fmla="*/ 1535620 w 1853045"/>
                <a:gd name="connsiteY24" fmla="*/ 2408292 h 3896590"/>
                <a:gd name="connsiteX25" fmla="*/ 1521245 w 1853045"/>
                <a:gd name="connsiteY25" fmla="*/ 1662528 h 3896590"/>
                <a:gd name="connsiteX26" fmla="*/ 1515051 w 1853045"/>
                <a:gd name="connsiteY26" fmla="*/ 1635899 h 3896590"/>
                <a:gd name="connsiteX27" fmla="*/ 1043743 w 1853045"/>
                <a:gd name="connsiteY27" fmla="*/ 751767 h 3896590"/>
                <a:gd name="connsiteX28" fmla="*/ 998452 w 1853045"/>
                <a:gd name="connsiteY28" fmla="*/ 701910 h 3896590"/>
                <a:gd name="connsiteX29" fmla="*/ 594722 w 1853045"/>
                <a:gd name="connsiteY29" fmla="*/ 389641 h 3896590"/>
                <a:gd name="connsiteX30" fmla="*/ 576567 w 1853045"/>
                <a:gd name="connsiteY30" fmla="*/ 379071 h 3896590"/>
                <a:gd name="connsiteX31" fmla="*/ 5904 w 1853045"/>
                <a:gd name="connsiteY31" fmla="*/ 164505 h 3896590"/>
                <a:gd name="connsiteX32" fmla="*/ 104401 w 1853045"/>
                <a:gd name="connsiteY32" fmla="*/ 95773 h 3896590"/>
                <a:gd name="connsiteX33" fmla="*/ 122852 w 1853045"/>
                <a:gd name="connsiteY33" fmla="*/ 86687 h 3896590"/>
                <a:gd name="connsiteX34" fmla="*/ 515167 w 1853045"/>
                <a:gd name="connsiteY34" fmla="*/ 33536 h 389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53045" h="3896590">
                  <a:moveTo>
                    <a:pt x="515167" y="33536"/>
                  </a:moveTo>
                  <a:cubicBezTo>
                    <a:pt x="523146" y="37049"/>
                    <a:pt x="531124" y="40561"/>
                    <a:pt x="539345" y="44180"/>
                  </a:cubicBezTo>
                  <a:cubicBezTo>
                    <a:pt x="718291" y="124479"/>
                    <a:pt x="884453" y="231107"/>
                    <a:pt x="1036336" y="355005"/>
                  </a:cubicBezTo>
                  <a:cubicBezTo>
                    <a:pt x="1041151" y="358928"/>
                    <a:pt x="1045966" y="362852"/>
                    <a:pt x="1050927" y="366894"/>
                  </a:cubicBezTo>
                  <a:cubicBezTo>
                    <a:pt x="1163794" y="459630"/>
                    <a:pt x="1266608" y="560235"/>
                    <a:pt x="1356722" y="675391"/>
                  </a:cubicBezTo>
                  <a:cubicBezTo>
                    <a:pt x="1364876" y="685119"/>
                    <a:pt x="1364876" y="685119"/>
                    <a:pt x="1373195" y="695043"/>
                  </a:cubicBezTo>
                  <a:cubicBezTo>
                    <a:pt x="1662806" y="1042696"/>
                    <a:pt x="1844919" y="1521646"/>
                    <a:pt x="1850290" y="1974255"/>
                  </a:cubicBezTo>
                  <a:cubicBezTo>
                    <a:pt x="1850455" y="1982322"/>
                    <a:pt x="1850620" y="1990390"/>
                    <a:pt x="1850789" y="1998702"/>
                  </a:cubicBezTo>
                  <a:cubicBezTo>
                    <a:pt x="1857938" y="2375226"/>
                    <a:pt x="1780814" y="2731927"/>
                    <a:pt x="1617193" y="3071723"/>
                  </a:cubicBezTo>
                  <a:cubicBezTo>
                    <a:pt x="1611099" y="3084458"/>
                    <a:pt x="1605136" y="3097256"/>
                    <a:pt x="1599325" y="3110122"/>
                  </a:cubicBezTo>
                  <a:cubicBezTo>
                    <a:pt x="1556735" y="3203969"/>
                    <a:pt x="1556735" y="3203969"/>
                    <a:pt x="1515089" y="3223532"/>
                  </a:cubicBezTo>
                  <a:cubicBezTo>
                    <a:pt x="1489314" y="3229282"/>
                    <a:pt x="1489314" y="3229282"/>
                    <a:pt x="1462390" y="3233273"/>
                  </a:cubicBezTo>
                  <a:cubicBezTo>
                    <a:pt x="1306062" y="3262632"/>
                    <a:pt x="1172245" y="3418872"/>
                    <a:pt x="1062313" y="3524232"/>
                  </a:cubicBezTo>
                  <a:cubicBezTo>
                    <a:pt x="918776" y="3661627"/>
                    <a:pt x="754555" y="3765584"/>
                    <a:pt x="577945" y="3855443"/>
                  </a:cubicBezTo>
                  <a:cubicBezTo>
                    <a:pt x="565554" y="3861813"/>
                    <a:pt x="565554" y="3861813"/>
                    <a:pt x="552913" y="3868313"/>
                  </a:cubicBezTo>
                  <a:cubicBezTo>
                    <a:pt x="545201" y="3872147"/>
                    <a:pt x="537488" y="3875981"/>
                    <a:pt x="529542" y="3879932"/>
                  </a:cubicBezTo>
                  <a:cubicBezTo>
                    <a:pt x="522689" y="3883361"/>
                    <a:pt x="515836" y="3886790"/>
                    <a:pt x="508776" y="3890324"/>
                  </a:cubicBezTo>
                  <a:cubicBezTo>
                    <a:pt x="490813" y="3896573"/>
                    <a:pt x="490813" y="3896573"/>
                    <a:pt x="464836" y="3887914"/>
                  </a:cubicBezTo>
                  <a:cubicBezTo>
                    <a:pt x="479000" y="3879559"/>
                    <a:pt x="479000" y="3879559"/>
                    <a:pt x="493451" y="3871036"/>
                  </a:cubicBezTo>
                  <a:cubicBezTo>
                    <a:pt x="632941" y="3787845"/>
                    <a:pt x="763492" y="3695944"/>
                    <a:pt x="884759" y="3587768"/>
                  </a:cubicBezTo>
                  <a:cubicBezTo>
                    <a:pt x="896686" y="3577168"/>
                    <a:pt x="908765" y="3566741"/>
                    <a:pt x="920859" y="3556332"/>
                  </a:cubicBezTo>
                  <a:cubicBezTo>
                    <a:pt x="1074755" y="3422222"/>
                    <a:pt x="1194957" y="3258973"/>
                    <a:pt x="1296109" y="3082619"/>
                  </a:cubicBezTo>
                  <a:cubicBezTo>
                    <a:pt x="1299498" y="3076825"/>
                    <a:pt x="1302887" y="3071032"/>
                    <a:pt x="1306379" y="3065064"/>
                  </a:cubicBezTo>
                  <a:cubicBezTo>
                    <a:pt x="1416914" y="2874794"/>
                    <a:pt x="1480906" y="2664126"/>
                    <a:pt x="1526281" y="2450099"/>
                  </a:cubicBezTo>
                  <a:cubicBezTo>
                    <a:pt x="1529272" y="2436137"/>
                    <a:pt x="1532425" y="2422209"/>
                    <a:pt x="1535620" y="2408292"/>
                  </a:cubicBezTo>
                  <a:cubicBezTo>
                    <a:pt x="1586850" y="2177570"/>
                    <a:pt x="1574982" y="1890671"/>
                    <a:pt x="1521245" y="1662528"/>
                  </a:cubicBezTo>
                  <a:cubicBezTo>
                    <a:pt x="1518179" y="1649347"/>
                    <a:pt x="1518179" y="1649347"/>
                    <a:pt x="1515051" y="1635899"/>
                  </a:cubicBezTo>
                  <a:cubicBezTo>
                    <a:pt x="1439037" y="1319593"/>
                    <a:pt x="1282616" y="979673"/>
                    <a:pt x="1043743" y="751767"/>
                  </a:cubicBezTo>
                  <a:cubicBezTo>
                    <a:pt x="1027549" y="735879"/>
                    <a:pt x="1013051" y="719265"/>
                    <a:pt x="998452" y="701910"/>
                  </a:cubicBezTo>
                  <a:cubicBezTo>
                    <a:pt x="887811" y="574475"/>
                    <a:pt x="740130" y="473612"/>
                    <a:pt x="594722" y="389641"/>
                  </a:cubicBezTo>
                  <a:cubicBezTo>
                    <a:pt x="588731" y="386153"/>
                    <a:pt x="582740" y="382665"/>
                    <a:pt x="576567" y="379071"/>
                  </a:cubicBezTo>
                  <a:cubicBezTo>
                    <a:pt x="399046" y="277099"/>
                    <a:pt x="206728" y="203844"/>
                    <a:pt x="5904" y="164505"/>
                  </a:cubicBezTo>
                  <a:cubicBezTo>
                    <a:pt x="34154" y="132311"/>
                    <a:pt x="66416" y="114249"/>
                    <a:pt x="104401" y="95773"/>
                  </a:cubicBezTo>
                  <a:cubicBezTo>
                    <a:pt x="110490" y="92775"/>
                    <a:pt x="116579" y="89776"/>
                    <a:pt x="122852" y="86687"/>
                  </a:cubicBezTo>
                  <a:cubicBezTo>
                    <a:pt x="252752" y="24042"/>
                    <a:pt x="377339" y="-28160"/>
                    <a:pt x="515167" y="33536"/>
                  </a:cubicBezTo>
                  <a:close/>
                </a:path>
              </a:pathLst>
            </a:custGeom>
            <a:solidFill>
              <a:srgbClr val="496925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1F39D71-20E4-487B-94D9-24CC2B707B74}"/>
                </a:ext>
              </a:extLst>
            </p:cNvPr>
            <p:cNvSpPr/>
            <p:nvPr/>
          </p:nvSpPr>
          <p:spPr>
            <a:xfrm>
              <a:off x="6046801" y="1968368"/>
              <a:ext cx="207818" cy="493568"/>
            </a:xfrm>
            <a:custGeom>
              <a:avLst/>
              <a:gdLst>
                <a:gd name="connsiteX0" fmla="*/ 92495 w 207818"/>
                <a:gd name="connsiteY0" fmla="*/ 5904 h 493568"/>
                <a:gd name="connsiteX1" fmla="*/ 109813 w 207818"/>
                <a:gd name="connsiteY1" fmla="*/ 5904 h 493568"/>
                <a:gd name="connsiteX2" fmla="*/ 142158 w 207818"/>
                <a:gd name="connsiteY2" fmla="*/ 162977 h 493568"/>
                <a:gd name="connsiteX3" fmla="*/ 153142 w 207818"/>
                <a:gd name="connsiteY3" fmla="*/ 216284 h 493568"/>
                <a:gd name="connsiteX4" fmla="*/ 205063 w 207818"/>
                <a:gd name="connsiteY4" fmla="*/ 490813 h 493568"/>
                <a:gd name="connsiteX5" fmla="*/ 5904 w 207818"/>
                <a:gd name="connsiteY5" fmla="*/ 490813 h 493568"/>
                <a:gd name="connsiteX6" fmla="*/ 23662 w 207818"/>
                <a:gd name="connsiteY6" fmla="*/ 362415 h 493568"/>
                <a:gd name="connsiteX7" fmla="*/ 28966 w 207818"/>
                <a:gd name="connsiteY7" fmla="*/ 335182 h 493568"/>
                <a:gd name="connsiteX8" fmla="*/ 34587 w 207818"/>
                <a:gd name="connsiteY8" fmla="*/ 306807 h 493568"/>
                <a:gd name="connsiteX9" fmla="*/ 46223 w 207818"/>
                <a:gd name="connsiteY9" fmla="*/ 247208 h 493568"/>
                <a:gd name="connsiteX10" fmla="*/ 52108 w 207818"/>
                <a:gd name="connsiteY10" fmla="*/ 217198 h 493568"/>
                <a:gd name="connsiteX11" fmla="*/ 77883 w 207818"/>
                <a:gd name="connsiteY11" fmla="*/ 82753 h 493568"/>
                <a:gd name="connsiteX12" fmla="*/ 86440 w 207818"/>
                <a:gd name="connsiteY12" fmla="*/ 37767 h 493568"/>
                <a:gd name="connsiteX13" fmla="*/ 92495 w 207818"/>
                <a:gd name="connsiteY13" fmla="*/ 5904 h 49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7818" h="493568">
                  <a:moveTo>
                    <a:pt x="92495" y="5904"/>
                  </a:moveTo>
                  <a:cubicBezTo>
                    <a:pt x="98210" y="5904"/>
                    <a:pt x="103925" y="5904"/>
                    <a:pt x="109813" y="5904"/>
                  </a:cubicBezTo>
                  <a:cubicBezTo>
                    <a:pt x="120620" y="58256"/>
                    <a:pt x="131400" y="110614"/>
                    <a:pt x="142158" y="162977"/>
                  </a:cubicBezTo>
                  <a:cubicBezTo>
                    <a:pt x="145812" y="180747"/>
                    <a:pt x="149474" y="198517"/>
                    <a:pt x="153142" y="216284"/>
                  </a:cubicBezTo>
                  <a:cubicBezTo>
                    <a:pt x="171989" y="307584"/>
                    <a:pt x="190755" y="398674"/>
                    <a:pt x="205063" y="490813"/>
                  </a:cubicBezTo>
                  <a:cubicBezTo>
                    <a:pt x="139341" y="490813"/>
                    <a:pt x="73618" y="490813"/>
                    <a:pt x="5904" y="490813"/>
                  </a:cubicBezTo>
                  <a:cubicBezTo>
                    <a:pt x="15643" y="403166"/>
                    <a:pt x="15643" y="403166"/>
                    <a:pt x="23662" y="362415"/>
                  </a:cubicBezTo>
                  <a:cubicBezTo>
                    <a:pt x="25412" y="353428"/>
                    <a:pt x="27163" y="344441"/>
                    <a:pt x="28966" y="335182"/>
                  </a:cubicBezTo>
                  <a:cubicBezTo>
                    <a:pt x="30821" y="325818"/>
                    <a:pt x="32676" y="316455"/>
                    <a:pt x="34587" y="306807"/>
                  </a:cubicBezTo>
                  <a:cubicBezTo>
                    <a:pt x="38467" y="286941"/>
                    <a:pt x="42346" y="267075"/>
                    <a:pt x="46223" y="247208"/>
                  </a:cubicBezTo>
                  <a:cubicBezTo>
                    <a:pt x="48165" y="237305"/>
                    <a:pt x="50107" y="227401"/>
                    <a:pt x="52108" y="217198"/>
                  </a:cubicBezTo>
                  <a:cubicBezTo>
                    <a:pt x="60852" y="172412"/>
                    <a:pt x="69374" y="127584"/>
                    <a:pt x="77883" y="82753"/>
                  </a:cubicBezTo>
                  <a:cubicBezTo>
                    <a:pt x="80735" y="67758"/>
                    <a:pt x="83587" y="52762"/>
                    <a:pt x="86440" y="37767"/>
                  </a:cubicBezTo>
                  <a:cubicBezTo>
                    <a:pt x="89437" y="21995"/>
                    <a:pt x="89437" y="21995"/>
                    <a:pt x="92495" y="5904"/>
                  </a:cubicBezTo>
                  <a:close/>
                </a:path>
              </a:pathLst>
            </a:custGeom>
            <a:solidFill>
              <a:srgbClr val="53762E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4F0455A-7402-4F5B-BAD4-DDB684B4B18B}"/>
                </a:ext>
              </a:extLst>
            </p:cNvPr>
            <p:cNvSpPr/>
            <p:nvPr/>
          </p:nvSpPr>
          <p:spPr>
            <a:xfrm>
              <a:off x="6878073" y="2773664"/>
              <a:ext cx="484909" cy="285750"/>
            </a:xfrm>
            <a:custGeom>
              <a:avLst/>
              <a:gdLst>
                <a:gd name="connsiteX0" fmla="*/ 482154 w 484909"/>
                <a:gd name="connsiteY0" fmla="*/ 5904 h 285750"/>
                <a:gd name="connsiteX1" fmla="*/ 482154 w 484909"/>
                <a:gd name="connsiteY1" fmla="*/ 23222 h 285750"/>
                <a:gd name="connsiteX2" fmla="*/ 441023 w 484909"/>
                <a:gd name="connsiteY2" fmla="*/ 50282 h 285750"/>
                <a:gd name="connsiteX3" fmla="*/ 311171 w 484909"/>
                <a:gd name="connsiteY3" fmla="*/ 134234 h 285750"/>
                <a:gd name="connsiteX4" fmla="*/ 249678 w 484909"/>
                <a:gd name="connsiteY4" fmla="*/ 175230 h 285750"/>
                <a:gd name="connsiteX5" fmla="*/ 232402 w 484909"/>
                <a:gd name="connsiteY5" fmla="*/ 186703 h 285750"/>
                <a:gd name="connsiteX6" fmla="*/ 199338 w 484909"/>
                <a:gd name="connsiteY6" fmla="*/ 208625 h 285750"/>
                <a:gd name="connsiteX7" fmla="*/ 119994 w 484909"/>
                <a:gd name="connsiteY7" fmla="*/ 263952 h 285750"/>
                <a:gd name="connsiteX8" fmla="*/ 75177 w 484909"/>
                <a:gd name="connsiteY8" fmla="*/ 282995 h 285750"/>
                <a:gd name="connsiteX9" fmla="*/ 40540 w 484909"/>
                <a:gd name="connsiteY9" fmla="*/ 201816 h 285750"/>
                <a:gd name="connsiteX10" fmla="*/ 30528 w 484909"/>
                <a:gd name="connsiteY10" fmla="*/ 178477 h 285750"/>
                <a:gd name="connsiteX11" fmla="*/ 21057 w 484909"/>
                <a:gd name="connsiteY11" fmla="*/ 156153 h 285750"/>
                <a:gd name="connsiteX12" fmla="*/ 12263 w 484909"/>
                <a:gd name="connsiteY12" fmla="*/ 135541 h 285750"/>
                <a:gd name="connsiteX13" fmla="*/ 5904 w 484909"/>
                <a:gd name="connsiteY13" fmla="*/ 101154 h 285750"/>
                <a:gd name="connsiteX14" fmla="*/ 245653 w 484909"/>
                <a:gd name="connsiteY14" fmla="*/ 48658 h 285750"/>
                <a:gd name="connsiteX15" fmla="*/ 315568 w 484909"/>
                <a:gd name="connsiteY15" fmla="*/ 35365 h 285750"/>
                <a:gd name="connsiteX16" fmla="*/ 348424 w 484909"/>
                <a:gd name="connsiteY16" fmla="*/ 29103 h 285750"/>
                <a:gd name="connsiteX17" fmla="*/ 423874 w 484909"/>
                <a:gd name="connsiteY17" fmla="*/ 12973 h 285750"/>
                <a:gd name="connsiteX18" fmla="*/ 482154 w 484909"/>
                <a:gd name="connsiteY18" fmla="*/ 590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4909" h="285750">
                  <a:moveTo>
                    <a:pt x="482154" y="5904"/>
                  </a:moveTo>
                  <a:cubicBezTo>
                    <a:pt x="482154" y="11619"/>
                    <a:pt x="482154" y="17334"/>
                    <a:pt x="482154" y="23222"/>
                  </a:cubicBezTo>
                  <a:cubicBezTo>
                    <a:pt x="464971" y="35737"/>
                    <a:pt x="464971" y="35737"/>
                    <a:pt x="441023" y="50282"/>
                  </a:cubicBezTo>
                  <a:cubicBezTo>
                    <a:pt x="397131" y="77435"/>
                    <a:pt x="354043" y="105503"/>
                    <a:pt x="311171" y="134234"/>
                  </a:cubicBezTo>
                  <a:cubicBezTo>
                    <a:pt x="290702" y="147946"/>
                    <a:pt x="270208" y="161611"/>
                    <a:pt x="249678" y="175230"/>
                  </a:cubicBezTo>
                  <a:cubicBezTo>
                    <a:pt x="243977" y="179016"/>
                    <a:pt x="238276" y="182802"/>
                    <a:pt x="232402" y="186703"/>
                  </a:cubicBezTo>
                  <a:cubicBezTo>
                    <a:pt x="221385" y="194017"/>
                    <a:pt x="210364" y="201325"/>
                    <a:pt x="199338" y="208625"/>
                  </a:cubicBezTo>
                  <a:cubicBezTo>
                    <a:pt x="172433" y="226514"/>
                    <a:pt x="146033" y="244818"/>
                    <a:pt x="119994" y="263952"/>
                  </a:cubicBezTo>
                  <a:cubicBezTo>
                    <a:pt x="92495" y="282995"/>
                    <a:pt x="92495" y="282995"/>
                    <a:pt x="75177" y="282995"/>
                  </a:cubicBezTo>
                  <a:cubicBezTo>
                    <a:pt x="63581" y="255956"/>
                    <a:pt x="52054" y="228889"/>
                    <a:pt x="40540" y="201816"/>
                  </a:cubicBezTo>
                  <a:cubicBezTo>
                    <a:pt x="37236" y="194114"/>
                    <a:pt x="33932" y="186412"/>
                    <a:pt x="30528" y="178477"/>
                  </a:cubicBezTo>
                  <a:cubicBezTo>
                    <a:pt x="27403" y="171110"/>
                    <a:pt x="24277" y="163743"/>
                    <a:pt x="21057" y="156153"/>
                  </a:cubicBezTo>
                  <a:cubicBezTo>
                    <a:pt x="18155" y="149351"/>
                    <a:pt x="15253" y="142549"/>
                    <a:pt x="12263" y="135541"/>
                  </a:cubicBezTo>
                  <a:cubicBezTo>
                    <a:pt x="5904" y="118472"/>
                    <a:pt x="5904" y="118472"/>
                    <a:pt x="5904" y="101154"/>
                  </a:cubicBezTo>
                  <a:cubicBezTo>
                    <a:pt x="85194" y="80176"/>
                    <a:pt x="165093" y="63825"/>
                    <a:pt x="245653" y="48658"/>
                  </a:cubicBezTo>
                  <a:cubicBezTo>
                    <a:pt x="268961" y="44243"/>
                    <a:pt x="292265" y="39809"/>
                    <a:pt x="315568" y="35365"/>
                  </a:cubicBezTo>
                  <a:cubicBezTo>
                    <a:pt x="326411" y="33299"/>
                    <a:pt x="337253" y="31232"/>
                    <a:pt x="348424" y="29103"/>
                  </a:cubicBezTo>
                  <a:cubicBezTo>
                    <a:pt x="373689" y="24121"/>
                    <a:pt x="398780" y="18741"/>
                    <a:pt x="423874" y="12973"/>
                  </a:cubicBezTo>
                  <a:cubicBezTo>
                    <a:pt x="456177" y="5904"/>
                    <a:pt x="456177" y="5904"/>
                    <a:pt x="482154" y="5904"/>
                  </a:cubicBezTo>
                  <a:close/>
                </a:path>
              </a:pathLst>
            </a:custGeom>
            <a:solidFill>
              <a:srgbClr val="4A6A29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63B24A9-F118-4701-80F3-D3A24E938604}"/>
                </a:ext>
              </a:extLst>
            </p:cNvPr>
            <p:cNvSpPr/>
            <p:nvPr/>
          </p:nvSpPr>
          <p:spPr>
            <a:xfrm>
              <a:off x="6661596" y="2349368"/>
              <a:ext cx="415636" cy="415636"/>
            </a:xfrm>
            <a:custGeom>
              <a:avLst/>
              <a:gdLst>
                <a:gd name="connsiteX0" fmla="*/ 395563 w 415636"/>
                <a:gd name="connsiteY0" fmla="*/ 5904 h 415636"/>
                <a:gd name="connsiteX1" fmla="*/ 412881 w 415636"/>
                <a:gd name="connsiteY1" fmla="*/ 5904 h 415636"/>
                <a:gd name="connsiteX2" fmla="*/ 354974 w 415636"/>
                <a:gd name="connsiteY2" fmla="*/ 103860 h 415636"/>
                <a:gd name="connsiteX3" fmla="*/ 342630 w 415636"/>
                <a:gd name="connsiteY3" fmla="*/ 122840 h 415636"/>
                <a:gd name="connsiteX4" fmla="*/ 300313 w 415636"/>
                <a:gd name="connsiteY4" fmla="*/ 187745 h 415636"/>
                <a:gd name="connsiteX5" fmla="*/ 265744 w 415636"/>
                <a:gd name="connsiteY5" fmla="*/ 240816 h 415636"/>
                <a:gd name="connsiteX6" fmla="*/ 153108 w 415636"/>
                <a:gd name="connsiteY6" fmla="*/ 412881 h 415636"/>
                <a:gd name="connsiteX7" fmla="*/ 90465 w 415636"/>
                <a:gd name="connsiteY7" fmla="*/ 369248 h 415636"/>
                <a:gd name="connsiteX8" fmla="*/ 75413 w 415636"/>
                <a:gd name="connsiteY8" fmla="*/ 354026 h 415636"/>
                <a:gd name="connsiteX9" fmla="*/ 60023 w 415636"/>
                <a:gd name="connsiteY9" fmla="*/ 338197 h 415636"/>
                <a:gd name="connsiteX10" fmla="*/ 44227 w 415636"/>
                <a:gd name="connsiteY10" fmla="*/ 322164 h 415636"/>
                <a:gd name="connsiteX11" fmla="*/ 5904 w 415636"/>
                <a:gd name="connsiteY11" fmla="*/ 282995 h 415636"/>
                <a:gd name="connsiteX12" fmla="*/ 105314 w 415636"/>
                <a:gd name="connsiteY12" fmla="*/ 201613 h 415636"/>
                <a:gd name="connsiteX13" fmla="*/ 121396 w 415636"/>
                <a:gd name="connsiteY13" fmla="*/ 191168 h 415636"/>
                <a:gd name="connsiteX14" fmla="*/ 172050 w 415636"/>
                <a:gd name="connsiteY14" fmla="*/ 158520 h 415636"/>
                <a:gd name="connsiteX15" fmla="*/ 238448 w 415636"/>
                <a:gd name="connsiteY15" fmla="*/ 115563 h 415636"/>
                <a:gd name="connsiteX16" fmla="*/ 254586 w 415636"/>
                <a:gd name="connsiteY16" fmla="*/ 105116 h 415636"/>
                <a:gd name="connsiteX17" fmla="*/ 395563 w 415636"/>
                <a:gd name="connsiteY17" fmla="*/ 5904 h 41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5636" h="415636">
                  <a:moveTo>
                    <a:pt x="395563" y="5904"/>
                  </a:moveTo>
                  <a:cubicBezTo>
                    <a:pt x="401278" y="5904"/>
                    <a:pt x="406993" y="5904"/>
                    <a:pt x="412881" y="5904"/>
                  </a:cubicBezTo>
                  <a:cubicBezTo>
                    <a:pt x="396969" y="40630"/>
                    <a:pt x="375816" y="71971"/>
                    <a:pt x="354974" y="103860"/>
                  </a:cubicBezTo>
                  <a:cubicBezTo>
                    <a:pt x="348863" y="113255"/>
                    <a:pt x="348863" y="113255"/>
                    <a:pt x="342630" y="122840"/>
                  </a:cubicBezTo>
                  <a:cubicBezTo>
                    <a:pt x="328543" y="144487"/>
                    <a:pt x="314428" y="166116"/>
                    <a:pt x="300313" y="187745"/>
                  </a:cubicBezTo>
                  <a:cubicBezTo>
                    <a:pt x="288789" y="205434"/>
                    <a:pt x="277266" y="223125"/>
                    <a:pt x="265744" y="240816"/>
                  </a:cubicBezTo>
                  <a:cubicBezTo>
                    <a:pt x="176360" y="378004"/>
                    <a:pt x="176360" y="378004"/>
                    <a:pt x="153108" y="412881"/>
                  </a:cubicBezTo>
                  <a:cubicBezTo>
                    <a:pt x="127717" y="401441"/>
                    <a:pt x="109929" y="389100"/>
                    <a:pt x="90465" y="369248"/>
                  </a:cubicBezTo>
                  <a:cubicBezTo>
                    <a:pt x="85498" y="364225"/>
                    <a:pt x="80531" y="359202"/>
                    <a:pt x="75413" y="354026"/>
                  </a:cubicBezTo>
                  <a:cubicBezTo>
                    <a:pt x="70335" y="348803"/>
                    <a:pt x="65256" y="343579"/>
                    <a:pt x="60023" y="338197"/>
                  </a:cubicBezTo>
                  <a:cubicBezTo>
                    <a:pt x="54811" y="332906"/>
                    <a:pt x="49598" y="327615"/>
                    <a:pt x="44227" y="322164"/>
                  </a:cubicBezTo>
                  <a:cubicBezTo>
                    <a:pt x="31413" y="309146"/>
                    <a:pt x="18653" y="296076"/>
                    <a:pt x="5904" y="282995"/>
                  </a:cubicBezTo>
                  <a:cubicBezTo>
                    <a:pt x="36313" y="250697"/>
                    <a:pt x="67850" y="225490"/>
                    <a:pt x="105314" y="201613"/>
                  </a:cubicBezTo>
                  <a:cubicBezTo>
                    <a:pt x="110621" y="198166"/>
                    <a:pt x="115929" y="194719"/>
                    <a:pt x="121396" y="191168"/>
                  </a:cubicBezTo>
                  <a:cubicBezTo>
                    <a:pt x="138249" y="180235"/>
                    <a:pt x="155147" y="169375"/>
                    <a:pt x="172050" y="158520"/>
                  </a:cubicBezTo>
                  <a:cubicBezTo>
                    <a:pt x="194198" y="144225"/>
                    <a:pt x="216327" y="129900"/>
                    <a:pt x="238448" y="115563"/>
                  </a:cubicBezTo>
                  <a:cubicBezTo>
                    <a:pt x="243774" y="112116"/>
                    <a:pt x="249099" y="108668"/>
                    <a:pt x="254586" y="105116"/>
                  </a:cubicBezTo>
                  <a:cubicBezTo>
                    <a:pt x="328736" y="60097"/>
                    <a:pt x="328736" y="60097"/>
                    <a:pt x="395563" y="5904"/>
                  </a:cubicBezTo>
                  <a:close/>
                </a:path>
              </a:pathLst>
            </a:custGeom>
            <a:solidFill>
              <a:srgbClr val="4B6E2A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06654D-FBE0-44DF-B286-0EC8765BED3F}"/>
                </a:ext>
              </a:extLst>
            </p:cNvPr>
            <p:cNvSpPr/>
            <p:nvPr/>
          </p:nvSpPr>
          <p:spPr>
            <a:xfrm>
              <a:off x="6367187" y="2063618"/>
              <a:ext cx="294409" cy="493568"/>
            </a:xfrm>
            <a:custGeom>
              <a:avLst/>
              <a:gdLst>
                <a:gd name="connsiteX0" fmla="*/ 282995 w 294409"/>
                <a:gd name="connsiteY0" fmla="*/ 5904 h 493568"/>
                <a:gd name="connsiteX1" fmla="*/ 282657 w 294409"/>
                <a:gd name="connsiteY1" fmla="*/ 65638 h 493568"/>
                <a:gd name="connsiteX2" fmla="*/ 276133 w 294409"/>
                <a:gd name="connsiteY2" fmla="*/ 92516 h 493568"/>
                <a:gd name="connsiteX3" fmla="*/ 268924 w 294409"/>
                <a:gd name="connsiteY3" fmla="*/ 121719 h 493568"/>
                <a:gd name="connsiteX4" fmla="*/ 196404 w 294409"/>
                <a:gd name="connsiteY4" fmla="*/ 490813 h 493568"/>
                <a:gd name="connsiteX5" fmla="*/ 116679 w 294409"/>
                <a:gd name="connsiteY5" fmla="*/ 468049 h 493568"/>
                <a:gd name="connsiteX6" fmla="*/ 96977 w 294409"/>
                <a:gd name="connsiteY6" fmla="*/ 459847 h 493568"/>
                <a:gd name="connsiteX7" fmla="*/ 76800 w 294409"/>
                <a:gd name="connsiteY7" fmla="*/ 451306 h 493568"/>
                <a:gd name="connsiteX8" fmla="*/ 56117 w 294409"/>
                <a:gd name="connsiteY8" fmla="*/ 442664 h 493568"/>
                <a:gd name="connsiteX9" fmla="*/ 5904 w 294409"/>
                <a:gd name="connsiteY9" fmla="*/ 421540 h 493568"/>
                <a:gd name="connsiteX10" fmla="*/ 69224 w 294409"/>
                <a:gd name="connsiteY10" fmla="*/ 312219 h 493568"/>
                <a:gd name="connsiteX11" fmla="*/ 97298 w 294409"/>
                <a:gd name="connsiteY11" fmla="*/ 272983 h 493568"/>
                <a:gd name="connsiteX12" fmla="*/ 112071 w 294409"/>
                <a:gd name="connsiteY12" fmla="*/ 252316 h 493568"/>
                <a:gd name="connsiteX13" fmla="*/ 201133 w 294409"/>
                <a:gd name="connsiteY13" fmla="*/ 122882 h 493568"/>
                <a:gd name="connsiteX14" fmla="*/ 282995 w 294409"/>
                <a:gd name="connsiteY14" fmla="*/ 5904 h 49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4409" h="493568">
                  <a:moveTo>
                    <a:pt x="282995" y="5904"/>
                  </a:moveTo>
                  <a:cubicBezTo>
                    <a:pt x="294784" y="29482"/>
                    <a:pt x="289002" y="40214"/>
                    <a:pt x="282657" y="65638"/>
                  </a:cubicBezTo>
                  <a:cubicBezTo>
                    <a:pt x="280504" y="74508"/>
                    <a:pt x="278351" y="83378"/>
                    <a:pt x="276133" y="92516"/>
                  </a:cubicBezTo>
                  <a:cubicBezTo>
                    <a:pt x="272564" y="106972"/>
                    <a:pt x="272564" y="106972"/>
                    <a:pt x="268924" y="121719"/>
                  </a:cubicBezTo>
                  <a:cubicBezTo>
                    <a:pt x="239599" y="243976"/>
                    <a:pt x="217301" y="366860"/>
                    <a:pt x="196404" y="490813"/>
                  </a:cubicBezTo>
                  <a:cubicBezTo>
                    <a:pt x="168239" y="485800"/>
                    <a:pt x="143044" y="479118"/>
                    <a:pt x="116679" y="468049"/>
                  </a:cubicBezTo>
                  <a:cubicBezTo>
                    <a:pt x="110177" y="465342"/>
                    <a:pt x="103676" y="462635"/>
                    <a:pt x="96977" y="459847"/>
                  </a:cubicBezTo>
                  <a:cubicBezTo>
                    <a:pt x="90318" y="457028"/>
                    <a:pt x="83660" y="454210"/>
                    <a:pt x="76800" y="451306"/>
                  </a:cubicBezTo>
                  <a:cubicBezTo>
                    <a:pt x="69975" y="448454"/>
                    <a:pt x="63149" y="445602"/>
                    <a:pt x="56117" y="442664"/>
                  </a:cubicBezTo>
                  <a:cubicBezTo>
                    <a:pt x="39364" y="435658"/>
                    <a:pt x="22632" y="428604"/>
                    <a:pt x="5904" y="421540"/>
                  </a:cubicBezTo>
                  <a:cubicBezTo>
                    <a:pt x="19743" y="379619"/>
                    <a:pt x="43565" y="347532"/>
                    <a:pt x="69224" y="312219"/>
                  </a:cubicBezTo>
                  <a:cubicBezTo>
                    <a:pt x="78593" y="299148"/>
                    <a:pt x="87951" y="286069"/>
                    <a:pt x="97298" y="272983"/>
                  </a:cubicBezTo>
                  <a:cubicBezTo>
                    <a:pt x="102173" y="266163"/>
                    <a:pt x="107048" y="259343"/>
                    <a:pt x="112071" y="252316"/>
                  </a:cubicBezTo>
                  <a:cubicBezTo>
                    <a:pt x="142332" y="209567"/>
                    <a:pt x="171683" y="166192"/>
                    <a:pt x="201133" y="122882"/>
                  </a:cubicBezTo>
                  <a:cubicBezTo>
                    <a:pt x="227934" y="83522"/>
                    <a:pt x="255167" y="44546"/>
                    <a:pt x="282995" y="5904"/>
                  </a:cubicBezTo>
                  <a:close/>
                </a:path>
              </a:pathLst>
            </a:custGeom>
            <a:solidFill>
              <a:srgbClr val="4E712A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AF88304-91DE-4127-ADC2-42F449D8FB30}"/>
                </a:ext>
              </a:extLst>
            </p:cNvPr>
            <p:cNvSpPr/>
            <p:nvPr/>
          </p:nvSpPr>
          <p:spPr>
            <a:xfrm>
              <a:off x="5215528" y="2349368"/>
              <a:ext cx="406977" cy="415636"/>
            </a:xfrm>
            <a:custGeom>
              <a:avLst/>
              <a:gdLst>
                <a:gd name="connsiteX0" fmla="*/ 5904 w 406977"/>
                <a:gd name="connsiteY0" fmla="*/ 5904 h 415636"/>
                <a:gd name="connsiteX1" fmla="*/ 99530 w 406977"/>
                <a:gd name="connsiteY1" fmla="*/ 62188 h 415636"/>
                <a:gd name="connsiteX2" fmla="*/ 134505 w 406977"/>
                <a:gd name="connsiteY2" fmla="*/ 85662 h 415636"/>
                <a:gd name="connsiteX3" fmla="*/ 152542 w 406977"/>
                <a:gd name="connsiteY3" fmla="*/ 97797 h 415636"/>
                <a:gd name="connsiteX4" fmla="*/ 220694 w 406977"/>
                <a:gd name="connsiteY4" fmla="*/ 143331 h 415636"/>
                <a:gd name="connsiteX5" fmla="*/ 253124 w 406977"/>
                <a:gd name="connsiteY5" fmla="*/ 165000 h 415636"/>
                <a:gd name="connsiteX6" fmla="*/ 331567 w 406977"/>
                <a:gd name="connsiteY6" fmla="*/ 216327 h 415636"/>
                <a:gd name="connsiteX7" fmla="*/ 360385 w 406977"/>
                <a:gd name="connsiteY7" fmla="*/ 234829 h 415636"/>
                <a:gd name="connsiteX8" fmla="*/ 386058 w 406977"/>
                <a:gd name="connsiteY8" fmla="*/ 251031 h 415636"/>
                <a:gd name="connsiteX9" fmla="*/ 404222 w 406977"/>
                <a:gd name="connsiteY9" fmla="*/ 265677 h 415636"/>
                <a:gd name="connsiteX10" fmla="*/ 393369 w 406977"/>
                <a:gd name="connsiteY10" fmla="*/ 305731 h 415636"/>
                <a:gd name="connsiteX11" fmla="*/ 378312 w 406977"/>
                <a:gd name="connsiteY11" fmla="*/ 320709 h 415636"/>
                <a:gd name="connsiteX12" fmla="*/ 361975 w 406977"/>
                <a:gd name="connsiteY12" fmla="*/ 337030 h 415636"/>
                <a:gd name="connsiteX13" fmla="*/ 344691 w 406977"/>
                <a:gd name="connsiteY13" fmla="*/ 353891 h 415636"/>
                <a:gd name="connsiteX14" fmla="*/ 327609 w 406977"/>
                <a:gd name="connsiteY14" fmla="*/ 371057 h 415636"/>
                <a:gd name="connsiteX15" fmla="*/ 265677 w 406977"/>
                <a:gd name="connsiteY15" fmla="*/ 412881 h 415636"/>
                <a:gd name="connsiteX16" fmla="*/ 235742 w 406977"/>
                <a:gd name="connsiteY16" fmla="*/ 369721 h 415636"/>
                <a:gd name="connsiteX17" fmla="*/ 217508 w 406977"/>
                <a:gd name="connsiteY17" fmla="*/ 341594 h 415636"/>
                <a:gd name="connsiteX18" fmla="*/ 198028 w 406977"/>
                <a:gd name="connsiteY18" fmla="*/ 311137 h 415636"/>
                <a:gd name="connsiteX19" fmla="*/ 178192 w 406977"/>
                <a:gd name="connsiteY19" fmla="*/ 280426 h 415636"/>
                <a:gd name="connsiteX20" fmla="*/ 137972 w 406977"/>
                <a:gd name="connsiteY20" fmla="*/ 218005 h 415636"/>
                <a:gd name="connsiteX21" fmla="*/ 83700 w 406977"/>
                <a:gd name="connsiteY21" fmla="*/ 134539 h 415636"/>
                <a:gd name="connsiteX22" fmla="*/ 67898 w 406977"/>
                <a:gd name="connsiteY22" fmla="*/ 110396 h 415636"/>
                <a:gd name="connsiteX23" fmla="*/ 38466 w 406977"/>
                <a:gd name="connsiteY23" fmla="*/ 65494 h 415636"/>
                <a:gd name="connsiteX24" fmla="*/ 25353 w 406977"/>
                <a:gd name="connsiteY24" fmla="*/ 45377 h 415636"/>
                <a:gd name="connsiteX25" fmla="*/ 13901 w 406977"/>
                <a:gd name="connsiteY25" fmla="*/ 27871 h 415636"/>
                <a:gd name="connsiteX26" fmla="*/ 5904 w 406977"/>
                <a:gd name="connsiteY26" fmla="*/ 5904 h 41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6977" h="415636">
                  <a:moveTo>
                    <a:pt x="5904" y="5904"/>
                  </a:moveTo>
                  <a:cubicBezTo>
                    <a:pt x="39359" y="21179"/>
                    <a:pt x="69154" y="41665"/>
                    <a:pt x="99530" y="62188"/>
                  </a:cubicBezTo>
                  <a:cubicBezTo>
                    <a:pt x="111188" y="70013"/>
                    <a:pt x="122846" y="77838"/>
                    <a:pt x="134505" y="85662"/>
                  </a:cubicBezTo>
                  <a:cubicBezTo>
                    <a:pt x="140457" y="89667"/>
                    <a:pt x="146409" y="93671"/>
                    <a:pt x="152542" y="97797"/>
                  </a:cubicBezTo>
                  <a:cubicBezTo>
                    <a:pt x="175220" y="113034"/>
                    <a:pt x="197951" y="128191"/>
                    <a:pt x="220694" y="143331"/>
                  </a:cubicBezTo>
                  <a:cubicBezTo>
                    <a:pt x="231514" y="150540"/>
                    <a:pt x="242323" y="157763"/>
                    <a:pt x="253124" y="165000"/>
                  </a:cubicBezTo>
                  <a:cubicBezTo>
                    <a:pt x="279100" y="182393"/>
                    <a:pt x="305172" y="199574"/>
                    <a:pt x="331567" y="216327"/>
                  </a:cubicBezTo>
                  <a:cubicBezTo>
                    <a:pt x="345832" y="225485"/>
                    <a:pt x="345832" y="225485"/>
                    <a:pt x="360385" y="234829"/>
                  </a:cubicBezTo>
                  <a:cubicBezTo>
                    <a:pt x="373094" y="242849"/>
                    <a:pt x="373094" y="242849"/>
                    <a:pt x="386058" y="251031"/>
                  </a:cubicBezTo>
                  <a:cubicBezTo>
                    <a:pt x="392052" y="255864"/>
                    <a:pt x="398046" y="260697"/>
                    <a:pt x="404222" y="265677"/>
                  </a:cubicBezTo>
                  <a:cubicBezTo>
                    <a:pt x="404222" y="291654"/>
                    <a:pt x="404222" y="291654"/>
                    <a:pt x="393369" y="305731"/>
                  </a:cubicBezTo>
                  <a:cubicBezTo>
                    <a:pt x="388400" y="310674"/>
                    <a:pt x="383432" y="315617"/>
                    <a:pt x="378312" y="320709"/>
                  </a:cubicBezTo>
                  <a:cubicBezTo>
                    <a:pt x="372921" y="326095"/>
                    <a:pt x="367530" y="331481"/>
                    <a:pt x="361975" y="337030"/>
                  </a:cubicBezTo>
                  <a:cubicBezTo>
                    <a:pt x="356271" y="342594"/>
                    <a:pt x="350568" y="348158"/>
                    <a:pt x="344691" y="353891"/>
                  </a:cubicBezTo>
                  <a:cubicBezTo>
                    <a:pt x="339054" y="359556"/>
                    <a:pt x="333417" y="365221"/>
                    <a:pt x="327609" y="371057"/>
                  </a:cubicBezTo>
                  <a:cubicBezTo>
                    <a:pt x="285306" y="412881"/>
                    <a:pt x="285306" y="412881"/>
                    <a:pt x="265677" y="412881"/>
                  </a:cubicBezTo>
                  <a:cubicBezTo>
                    <a:pt x="251984" y="394963"/>
                    <a:pt x="251984" y="394963"/>
                    <a:pt x="235742" y="369721"/>
                  </a:cubicBezTo>
                  <a:cubicBezTo>
                    <a:pt x="229725" y="360439"/>
                    <a:pt x="223708" y="351157"/>
                    <a:pt x="217508" y="341594"/>
                  </a:cubicBezTo>
                  <a:cubicBezTo>
                    <a:pt x="211013" y="331442"/>
                    <a:pt x="204520" y="321290"/>
                    <a:pt x="198028" y="311137"/>
                  </a:cubicBezTo>
                  <a:cubicBezTo>
                    <a:pt x="191421" y="300896"/>
                    <a:pt x="184809" y="290660"/>
                    <a:pt x="178192" y="280426"/>
                  </a:cubicBezTo>
                  <a:cubicBezTo>
                    <a:pt x="164757" y="259637"/>
                    <a:pt x="151354" y="238828"/>
                    <a:pt x="137972" y="218005"/>
                  </a:cubicBezTo>
                  <a:cubicBezTo>
                    <a:pt x="120016" y="190095"/>
                    <a:pt x="101888" y="162299"/>
                    <a:pt x="83700" y="134539"/>
                  </a:cubicBezTo>
                  <a:cubicBezTo>
                    <a:pt x="75878" y="122588"/>
                    <a:pt x="75878" y="122588"/>
                    <a:pt x="67898" y="110396"/>
                  </a:cubicBezTo>
                  <a:cubicBezTo>
                    <a:pt x="58095" y="95424"/>
                    <a:pt x="48285" y="80457"/>
                    <a:pt x="38466" y="65494"/>
                  </a:cubicBezTo>
                  <a:cubicBezTo>
                    <a:pt x="34139" y="58856"/>
                    <a:pt x="29812" y="52217"/>
                    <a:pt x="25353" y="45377"/>
                  </a:cubicBezTo>
                  <a:cubicBezTo>
                    <a:pt x="21574" y="39600"/>
                    <a:pt x="17795" y="33823"/>
                    <a:pt x="13901" y="27871"/>
                  </a:cubicBezTo>
                  <a:cubicBezTo>
                    <a:pt x="5904" y="14563"/>
                    <a:pt x="5904" y="14563"/>
                    <a:pt x="5904" y="5904"/>
                  </a:cubicBezTo>
                  <a:close/>
                </a:path>
              </a:pathLst>
            </a:custGeom>
            <a:solidFill>
              <a:srgbClr val="4C6F29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28C8CF-D68B-49C0-85C3-012231D8BAE9}"/>
                </a:ext>
              </a:extLst>
            </p:cNvPr>
            <p:cNvSpPr/>
            <p:nvPr/>
          </p:nvSpPr>
          <p:spPr>
            <a:xfrm>
              <a:off x="4929778" y="2773664"/>
              <a:ext cx="484909" cy="285750"/>
            </a:xfrm>
            <a:custGeom>
              <a:avLst/>
              <a:gdLst>
                <a:gd name="connsiteX0" fmla="*/ 5904 w 484909"/>
                <a:gd name="connsiteY0" fmla="*/ 5904 h 285750"/>
                <a:gd name="connsiteX1" fmla="*/ 264207 w 484909"/>
                <a:gd name="connsiteY1" fmla="*/ 53649 h 285750"/>
                <a:gd name="connsiteX2" fmla="*/ 335846 w 484909"/>
                <a:gd name="connsiteY2" fmla="*/ 67955 h 285750"/>
                <a:gd name="connsiteX3" fmla="*/ 381526 w 484909"/>
                <a:gd name="connsiteY3" fmla="*/ 77105 h 285750"/>
                <a:gd name="connsiteX4" fmla="*/ 403090 w 484909"/>
                <a:gd name="connsiteY4" fmla="*/ 81396 h 285750"/>
                <a:gd name="connsiteX5" fmla="*/ 482154 w 484909"/>
                <a:gd name="connsiteY5" fmla="*/ 101154 h 285750"/>
                <a:gd name="connsiteX6" fmla="*/ 421540 w 484909"/>
                <a:gd name="connsiteY6" fmla="*/ 282995 h 285750"/>
                <a:gd name="connsiteX7" fmla="*/ 312219 w 484909"/>
                <a:gd name="connsiteY7" fmla="*/ 225628 h 285750"/>
                <a:gd name="connsiteX8" fmla="*/ 293531 w 484909"/>
                <a:gd name="connsiteY8" fmla="*/ 213872 h 285750"/>
                <a:gd name="connsiteX9" fmla="*/ 169987 w 484909"/>
                <a:gd name="connsiteY9" fmla="*/ 128484 h 285750"/>
                <a:gd name="connsiteX10" fmla="*/ 50316 w 484909"/>
                <a:gd name="connsiteY10" fmla="*/ 45667 h 285750"/>
                <a:gd name="connsiteX11" fmla="*/ 5904 w 484909"/>
                <a:gd name="connsiteY11" fmla="*/ 14563 h 285750"/>
                <a:gd name="connsiteX12" fmla="*/ 5904 w 484909"/>
                <a:gd name="connsiteY12" fmla="*/ 590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4909" h="285750">
                  <a:moveTo>
                    <a:pt x="5904" y="5904"/>
                  </a:moveTo>
                  <a:cubicBezTo>
                    <a:pt x="92503" y="19320"/>
                    <a:pt x="178309" y="36389"/>
                    <a:pt x="264207" y="53649"/>
                  </a:cubicBezTo>
                  <a:cubicBezTo>
                    <a:pt x="288082" y="58443"/>
                    <a:pt x="311963" y="63201"/>
                    <a:pt x="335846" y="67955"/>
                  </a:cubicBezTo>
                  <a:cubicBezTo>
                    <a:pt x="351073" y="71003"/>
                    <a:pt x="366300" y="74053"/>
                    <a:pt x="381526" y="77105"/>
                  </a:cubicBezTo>
                  <a:cubicBezTo>
                    <a:pt x="388642" y="78521"/>
                    <a:pt x="395758" y="79937"/>
                    <a:pt x="403090" y="81396"/>
                  </a:cubicBezTo>
                  <a:cubicBezTo>
                    <a:pt x="430036" y="86830"/>
                    <a:pt x="456048" y="92452"/>
                    <a:pt x="482154" y="101154"/>
                  </a:cubicBezTo>
                  <a:cubicBezTo>
                    <a:pt x="461949" y="161768"/>
                    <a:pt x="441745" y="222381"/>
                    <a:pt x="421540" y="282995"/>
                  </a:cubicBezTo>
                  <a:cubicBezTo>
                    <a:pt x="381632" y="268973"/>
                    <a:pt x="347757" y="248109"/>
                    <a:pt x="312219" y="225628"/>
                  </a:cubicBezTo>
                  <a:cubicBezTo>
                    <a:pt x="306052" y="221749"/>
                    <a:pt x="299885" y="217869"/>
                    <a:pt x="293531" y="213872"/>
                  </a:cubicBezTo>
                  <a:cubicBezTo>
                    <a:pt x="251133" y="186952"/>
                    <a:pt x="210225" y="158555"/>
                    <a:pt x="169987" y="128484"/>
                  </a:cubicBezTo>
                  <a:cubicBezTo>
                    <a:pt x="130812" y="99843"/>
                    <a:pt x="90565" y="72771"/>
                    <a:pt x="50316" y="45667"/>
                  </a:cubicBezTo>
                  <a:cubicBezTo>
                    <a:pt x="35366" y="35510"/>
                    <a:pt x="20613" y="25064"/>
                    <a:pt x="5904" y="14563"/>
                  </a:cubicBezTo>
                  <a:cubicBezTo>
                    <a:pt x="5904" y="11706"/>
                    <a:pt x="5904" y="8848"/>
                    <a:pt x="5904" y="5904"/>
                  </a:cubicBezTo>
                  <a:close/>
                </a:path>
              </a:pathLst>
            </a:custGeom>
            <a:solidFill>
              <a:srgbClr val="486A28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2C0D2FE-37C3-4C7B-9A21-1A8FC8FBCD40}"/>
                </a:ext>
              </a:extLst>
            </p:cNvPr>
            <p:cNvSpPr/>
            <p:nvPr/>
          </p:nvSpPr>
          <p:spPr>
            <a:xfrm>
              <a:off x="4843187" y="3171982"/>
              <a:ext cx="476250" cy="207818"/>
            </a:xfrm>
            <a:custGeom>
              <a:avLst/>
              <a:gdLst>
                <a:gd name="connsiteX0" fmla="*/ 473495 w 476250"/>
                <a:gd name="connsiteY0" fmla="*/ 5904 h 207818"/>
                <a:gd name="connsiteX1" fmla="*/ 473495 w 476250"/>
                <a:gd name="connsiteY1" fmla="*/ 205063 h 207818"/>
                <a:gd name="connsiteX2" fmla="*/ 127672 w 476250"/>
                <a:gd name="connsiteY2" fmla="*/ 134167 h 207818"/>
                <a:gd name="connsiteX3" fmla="*/ 99735 w 476250"/>
                <a:gd name="connsiteY3" fmla="*/ 127617 h 207818"/>
                <a:gd name="connsiteX4" fmla="*/ 73857 w 476250"/>
                <a:gd name="connsiteY4" fmla="*/ 121347 h 207818"/>
                <a:gd name="connsiteX5" fmla="*/ 51129 w 476250"/>
                <a:gd name="connsiteY5" fmla="*/ 115861 h 207818"/>
                <a:gd name="connsiteX6" fmla="*/ 5904 w 476250"/>
                <a:gd name="connsiteY6" fmla="*/ 92495 h 207818"/>
                <a:gd name="connsiteX7" fmla="*/ 165355 w 476250"/>
                <a:gd name="connsiteY7" fmla="*/ 59674 h 207818"/>
                <a:gd name="connsiteX8" fmla="*/ 219551 w 476250"/>
                <a:gd name="connsiteY8" fmla="*/ 48512 h 207818"/>
                <a:gd name="connsiteX9" fmla="*/ 297641 w 476250"/>
                <a:gd name="connsiteY9" fmla="*/ 32456 h 207818"/>
                <a:gd name="connsiteX10" fmla="*/ 321947 w 476250"/>
                <a:gd name="connsiteY10" fmla="*/ 27426 h 207818"/>
                <a:gd name="connsiteX11" fmla="*/ 473495 w 476250"/>
                <a:gd name="connsiteY11" fmla="*/ 5904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0" h="207818">
                  <a:moveTo>
                    <a:pt x="473495" y="5904"/>
                  </a:moveTo>
                  <a:cubicBezTo>
                    <a:pt x="473495" y="71626"/>
                    <a:pt x="473495" y="137349"/>
                    <a:pt x="473495" y="205063"/>
                  </a:cubicBezTo>
                  <a:cubicBezTo>
                    <a:pt x="357660" y="183797"/>
                    <a:pt x="242272" y="161400"/>
                    <a:pt x="127672" y="134167"/>
                  </a:cubicBezTo>
                  <a:cubicBezTo>
                    <a:pt x="118453" y="132005"/>
                    <a:pt x="109234" y="129844"/>
                    <a:pt x="99735" y="127617"/>
                  </a:cubicBezTo>
                  <a:cubicBezTo>
                    <a:pt x="91196" y="125548"/>
                    <a:pt x="82656" y="123479"/>
                    <a:pt x="73857" y="121347"/>
                  </a:cubicBezTo>
                  <a:cubicBezTo>
                    <a:pt x="66357" y="119537"/>
                    <a:pt x="58857" y="117726"/>
                    <a:pt x="51129" y="115861"/>
                  </a:cubicBezTo>
                  <a:cubicBezTo>
                    <a:pt x="31881" y="109813"/>
                    <a:pt x="31881" y="109813"/>
                    <a:pt x="5904" y="92495"/>
                  </a:cubicBezTo>
                  <a:cubicBezTo>
                    <a:pt x="59049" y="81529"/>
                    <a:pt x="112200" y="70592"/>
                    <a:pt x="165355" y="59674"/>
                  </a:cubicBezTo>
                  <a:cubicBezTo>
                    <a:pt x="183422" y="55960"/>
                    <a:pt x="201487" y="52240"/>
                    <a:pt x="219551" y="48512"/>
                  </a:cubicBezTo>
                  <a:cubicBezTo>
                    <a:pt x="245577" y="43143"/>
                    <a:pt x="271609" y="37797"/>
                    <a:pt x="297641" y="32456"/>
                  </a:cubicBezTo>
                  <a:cubicBezTo>
                    <a:pt x="309672" y="29966"/>
                    <a:pt x="309672" y="29966"/>
                    <a:pt x="321947" y="27426"/>
                  </a:cubicBezTo>
                  <a:cubicBezTo>
                    <a:pt x="427147" y="5904"/>
                    <a:pt x="427147" y="5904"/>
                    <a:pt x="473495" y="5904"/>
                  </a:cubicBezTo>
                  <a:close/>
                </a:path>
              </a:pathLst>
            </a:custGeom>
            <a:solidFill>
              <a:srgbClr val="466726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0482ED8-C5D7-4013-AA18-604D99609888}"/>
                </a:ext>
              </a:extLst>
            </p:cNvPr>
            <p:cNvSpPr/>
            <p:nvPr/>
          </p:nvSpPr>
          <p:spPr>
            <a:xfrm>
              <a:off x="6973323" y="3171982"/>
              <a:ext cx="484909" cy="207818"/>
            </a:xfrm>
            <a:custGeom>
              <a:avLst/>
              <a:gdLst>
                <a:gd name="connsiteX0" fmla="*/ 5904 w 484909"/>
                <a:gd name="connsiteY0" fmla="*/ 5904 h 207818"/>
                <a:gd name="connsiteX1" fmla="*/ 130378 w 484909"/>
                <a:gd name="connsiteY1" fmla="*/ 25860 h 207818"/>
                <a:gd name="connsiteX2" fmla="*/ 148405 w 484909"/>
                <a:gd name="connsiteY2" fmla="*/ 29131 h 207818"/>
                <a:gd name="connsiteX3" fmla="*/ 186041 w 484909"/>
                <a:gd name="connsiteY3" fmla="*/ 35987 h 207818"/>
                <a:gd name="connsiteX4" fmla="*/ 242236 w 484909"/>
                <a:gd name="connsiteY4" fmla="*/ 46189 h 207818"/>
                <a:gd name="connsiteX5" fmla="*/ 482154 w 484909"/>
                <a:gd name="connsiteY5" fmla="*/ 92495 h 207818"/>
                <a:gd name="connsiteX6" fmla="*/ 406725 w 484909"/>
                <a:gd name="connsiteY6" fmla="*/ 123546 h 207818"/>
                <a:gd name="connsiteX7" fmla="*/ 388975 w 484909"/>
                <a:gd name="connsiteY7" fmla="*/ 127270 h 207818"/>
                <a:gd name="connsiteX8" fmla="*/ 331702 w 484909"/>
                <a:gd name="connsiteY8" fmla="*/ 139037 h 207818"/>
                <a:gd name="connsiteX9" fmla="*/ 292620 w 484909"/>
                <a:gd name="connsiteY9" fmla="*/ 147157 h 207818"/>
                <a:gd name="connsiteX10" fmla="*/ 179086 w 484909"/>
                <a:gd name="connsiteY10" fmla="*/ 170427 h 207818"/>
                <a:gd name="connsiteX11" fmla="*/ 148631 w 484909"/>
                <a:gd name="connsiteY11" fmla="*/ 176621 h 207818"/>
                <a:gd name="connsiteX12" fmla="*/ 5904 w 484909"/>
                <a:gd name="connsiteY12" fmla="*/ 205063 h 207818"/>
                <a:gd name="connsiteX13" fmla="*/ 5904 w 484909"/>
                <a:gd name="connsiteY13" fmla="*/ 5904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4909" h="207818">
                  <a:moveTo>
                    <a:pt x="5904" y="5904"/>
                  </a:moveTo>
                  <a:cubicBezTo>
                    <a:pt x="47682" y="11872"/>
                    <a:pt x="88899" y="18329"/>
                    <a:pt x="130378" y="25860"/>
                  </a:cubicBezTo>
                  <a:cubicBezTo>
                    <a:pt x="139301" y="27479"/>
                    <a:pt x="139301" y="27479"/>
                    <a:pt x="148405" y="29131"/>
                  </a:cubicBezTo>
                  <a:cubicBezTo>
                    <a:pt x="160951" y="31411"/>
                    <a:pt x="173497" y="33696"/>
                    <a:pt x="186041" y="35987"/>
                  </a:cubicBezTo>
                  <a:cubicBezTo>
                    <a:pt x="204770" y="39404"/>
                    <a:pt x="223503" y="42798"/>
                    <a:pt x="242236" y="46189"/>
                  </a:cubicBezTo>
                  <a:cubicBezTo>
                    <a:pt x="322393" y="60754"/>
                    <a:pt x="402322" y="76241"/>
                    <a:pt x="482154" y="92495"/>
                  </a:cubicBezTo>
                  <a:cubicBezTo>
                    <a:pt x="458649" y="115999"/>
                    <a:pt x="439226" y="116827"/>
                    <a:pt x="406725" y="123546"/>
                  </a:cubicBezTo>
                  <a:cubicBezTo>
                    <a:pt x="400868" y="124775"/>
                    <a:pt x="395010" y="126004"/>
                    <a:pt x="388975" y="127270"/>
                  </a:cubicBezTo>
                  <a:cubicBezTo>
                    <a:pt x="369897" y="131256"/>
                    <a:pt x="350801" y="135148"/>
                    <a:pt x="331702" y="139037"/>
                  </a:cubicBezTo>
                  <a:cubicBezTo>
                    <a:pt x="318674" y="141739"/>
                    <a:pt x="305646" y="144446"/>
                    <a:pt x="292620" y="147157"/>
                  </a:cubicBezTo>
                  <a:cubicBezTo>
                    <a:pt x="254794" y="155008"/>
                    <a:pt x="216945" y="162737"/>
                    <a:pt x="179086" y="170427"/>
                  </a:cubicBezTo>
                  <a:cubicBezTo>
                    <a:pt x="169036" y="172471"/>
                    <a:pt x="158986" y="174515"/>
                    <a:pt x="148631" y="176621"/>
                  </a:cubicBezTo>
                  <a:cubicBezTo>
                    <a:pt x="101084" y="186258"/>
                    <a:pt x="53505" y="195693"/>
                    <a:pt x="5904" y="205063"/>
                  </a:cubicBezTo>
                  <a:cubicBezTo>
                    <a:pt x="5904" y="139341"/>
                    <a:pt x="5904" y="73618"/>
                    <a:pt x="5904" y="5904"/>
                  </a:cubicBezTo>
                  <a:close/>
                </a:path>
              </a:pathLst>
            </a:custGeom>
            <a:solidFill>
              <a:srgbClr val="476627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46D5F94-0877-40E3-BD18-E2E2773F09BE}"/>
                </a:ext>
              </a:extLst>
            </p:cNvPr>
            <p:cNvSpPr/>
            <p:nvPr/>
          </p:nvSpPr>
          <p:spPr>
            <a:xfrm>
              <a:off x="5639823" y="2063618"/>
              <a:ext cx="285750" cy="493568"/>
            </a:xfrm>
            <a:custGeom>
              <a:avLst/>
              <a:gdLst>
                <a:gd name="connsiteX0" fmla="*/ 5904 w 285750"/>
                <a:gd name="connsiteY0" fmla="*/ 5904 h 493568"/>
                <a:gd name="connsiteX1" fmla="*/ 62188 w 285750"/>
                <a:gd name="connsiteY1" fmla="*/ 76733 h 493568"/>
                <a:gd name="connsiteX2" fmla="*/ 147697 w 285750"/>
                <a:gd name="connsiteY2" fmla="*/ 204048 h 493568"/>
                <a:gd name="connsiteX3" fmla="*/ 171881 w 285750"/>
                <a:gd name="connsiteY3" fmla="*/ 239496 h 493568"/>
                <a:gd name="connsiteX4" fmla="*/ 209109 w 285750"/>
                <a:gd name="connsiteY4" fmla="*/ 293937 h 493568"/>
                <a:gd name="connsiteX5" fmla="*/ 245653 w 285750"/>
                <a:gd name="connsiteY5" fmla="*/ 347464 h 493568"/>
                <a:gd name="connsiteX6" fmla="*/ 257047 w 285750"/>
                <a:gd name="connsiteY6" fmla="*/ 363999 h 493568"/>
                <a:gd name="connsiteX7" fmla="*/ 282995 w 285750"/>
                <a:gd name="connsiteY7" fmla="*/ 421540 h 493568"/>
                <a:gd name="connsiteX8" fmla="*/ 201816 w 285750"/>
                <a:gd name="connsiteY8" fmla="*/ 456177 h 493568"/>
                <a:gd name="connsiteX9" fmla="*/ 178477 w 285750"/>
                <a:gd name="connsiteY9" fmla="*/ 466189 h 493568"/>
                <a:gd name="connsiteX10" fmla="*/ 156153 w 285750"/>
                <a:gd name="connsiteY10" fmla="*/ 475660 h 493568"/>
                <a:gd name="connsiteX11" fmla="*/ 135541 w 285750"/>
                <a:gd name="connsiteY11" fmla="*/ 484454 h 493568"/>
                <a:gd name="connsiteX12" fmla="*/ 101154 w 285750"/>
                <a:gd name="connsiteY12" fmla="*/ 490813 h 493568"/>
                <a:gd name="connsiteX13" fmla="*/ 48658 w 285750"/>
                <a:gd name="connsiteY13" fmla="*/ 233746 h 493568"/>
                <a:gd name="connsiteX14" fmla="*/ 35365 w 285750"/>
                <a:gd name="connsiteY14" fmla="*/ 159501 h 493568"/>
                <a:gd name="connsiteX15" fmla="*/ 32191 w 285750"/>
                <a:gd name="connsiteY15" fmla="*/ 141773 h 493568"/>
                <a:gd name="connsiteX16" fmla="*/ 5904 w 285750"/>
                <a:gd name="connsiteY16" fmla="*/ 5904 h 49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50" h="493568">
                  <a:moveTo>
                    <a:pt x="5904" y="5904"/>
                  </a:moveTo>
                  <a:cubicBezTo>
                    <a:pt x="29012" y="27119"/>
                    <a:pt x="45090" y="50501"/>
                    <a:pt x="62188" y="76733"/>
                  </a:cubicBezTo>
                  <a:cubicBezTo>
                    <a:pt x="90299" y="119452"/>
                    <a:pt x="118808" y="161851"/>
                    <a:pt x="147697" y="204048"/>
                  </a:cubicBezTo>
                  <a:cubicBezTo>
                    <a:pt x="155760" y="215863"/>
                    <a:pt x="163821" y="227679"/>
                    <a:pt x="171881" y="239496"/>
                  </a:cubicBezTo>
                  <a:cubicBezTo>
                    <a:pt x="184270" y="257657"/>
                    <a:pt x="196672" y="275809"/>
                    <a:pt x="209109" y="293937"/>
                  </a:cubicBezTo>
                  <a:cubicBezTo>
                    <a:pt x="221327" y="311755"/>
                    <a:pt x="233494" y="329606"/>
                    <a:pt x="245653" y="347464"/>
                  </a:cubicBezTo>
                  <a:cubicBezTo>
                    <a:pt x="251293" y="355649"/>
                    <a:pt x="251293" y="355649"/>
                    <a:pt x="257047" y="363999"/>
                  </a:cubicBezTo>
                  <a:cubicBezTo>
                    <a:pt x="282995" y="402252"/>
                    <a:pt x="282995" y="402252"/>
                    <a:pt x="282995" y="421540"/>
                  </a:cubicBezTo>
                  <a:cubicBezTo>
                    <a:pt x="255956" y="433136"/>
                    <a:pt x="228889" y="444663"/>
                    <a:pt x="201816" y="456177"/>
                  </a:cubicBezTo>
                  <a:cubicBezTo>
                    <a:pt x="194114" y="459481"/>
                    <a:pt x="186412" y="462785"/>
                    <a:pt x="178477" y="466189"/>
                  </a:cubicBezTo>
                  <a:cubicBezTo>
                    <a:pt x="167426" y="470877"/>
                    <a:pt x="167426" y="470877"/>
                    <a:pt x="156153" y="475660"/>
                  </a:cubicBezTo>
                  <a:cubicBezTo>
                    <a:pt x="149351" y="478562"/>
                    <a:pt x="142549" y="481464"/>
                    <a:pt x="135541" y="484454"/>
                  </a:cubicBezTo>
                  <a:cubicBezTo>
                    <a:pt x="118472" y="490813"/>
                    <a:pt x="118472" y="490813"/>
                    <a:pt x="101154" y="490813"/>
                  </a:cubicBezTo>
                  <a:cubicBezTo>
                    <a:pt x="80442" y="405597"/>
                    <a:pt x="63967" y="320059"/>
                    <a:pt x="48658" y="233746"/>
                  </a:cubicBezTo>
                  <a:cubicBezTo>
                    <a:pt x="44240" y="208996"/>
                    <a:pt x="39806" y="184248"/>
                    <a:pt x="35365" y="159501"/>
                  </a:cubicBezTo>
                  <a:cubicBezTo>
                    <a:pt x="34318" y="153651"/>
                    <a:pt x="33270" y="147801"/>
                    <a:pt x="32191" y="141773"/>
                  </a:cubicBezTo>
                  <a:cubicBezTo>
                    <a:pt x="24019" y="96360"/>
                    <a:pt x="15260" y="51087"/>
                    <a:pt x="5904" y="5904"/>
                  </a:cubicBezTo>
                  <a:close/>
                </a:path>
              </a:pathLst>
            </a:custGeom>
            <a:solidFill>
              <a:srgbClr val="4D7029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AA1ADCC-A7FC-481C-AD6D-D98BF0C349F1}"/>
                </a:ext>
              </a:extLst>
            </p:cNvPr>
            <p:cNvSpPr/>
            <p:nvPr/>
          </p:nvSpPr>
          <p:spPr>
            <a:xfrm>
              <a:off x="6912710" y="4945565"/>
              <a:ext cx="424295" cy="259773"/>
            </a:xfrm>
            <a:custGeom>
              <a:avLst/>
              <a:gdLst>
                <a:gd name="connsiteX0" fmla="*/ 404222 w 424295"/>
                <a:gd name="connsiteY0" fmla="*/ 7435 h 259772"/>
                <a:gd name="connsiteX1" fmla="*/ 404222 w 424295"/>
                <a:gd name="connsiteY1" fmla="*/ 24753 h 259772"/>
                <a:gd name="connsiteX2" fmla="*/ 421540 w 424295"/>
                <a:gd name="connsiteY2" fmla="*/ 33412 h 259772"/>
                <a:gd name="connsiteX3" fmla="*/ 187745 w 424295"/>
                <a:gd name="connsiteY3" fmla="*/ 180616 h 259772"/>
                <a:gd name="connsiteX4" fmla="*/ 166723 w 424295"/>
                <a:gd name="connsiteY4" fmla="*/ 191791 h 259772"/>
                <a:gd name="connsiteX5" fmla="*/ 102778 w 424295"/>
                <a:gd name="connsiteY5" fmla="*/ 224994 h 259772"/>
                <a:gd name="connsiteX6" fmla="*/ 82548 w 424295"/>
                <a:gd name="connsiteY6" fmla="*/ 235562 h 259772"/>
                <a:gd name="connsiteX7" fmla="*/ 31881 w 424295"/>
                <a:gd name="connsiteY7" fmla="*/ 258548 h 259772"/>
                <a:gd name="connsiteX8" fmla="*/ 5904 w 424295"/>
                <a:gd name="connsiteY8" fmla="*/ 249889 h 259772"/>
                <a:gd name="connsiteX9" fmla="*/ 34520 w 424295"/>
                <a:gd name="connsiteY9" fmla="*/ 233011 h 259772"/>
                <a:gd name="connsiteX10" fmla="*/ 342188 w 424295"/>
                <a:gd name="connsiteY10" fmla="*/ 21607 h 259772"/>
                <a:gd name="connsiteX11" fmla="*/ 404222 w 424295"/>
                <a:gd name="connsiteY11" fmla="*/ 7435 h 25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295" h="259772">
                  <a:moveTo>
                    <a:pt x="404222" y="7435"/>
                  </a:moveTo>
                  <a:cubicBezTo>
                    <a:pt x="404222" y="13150"/>
                    <a:pt x="404222" y="18865"/>
                    <a:pt x="404222" y="24753"/>
                  </a:cubicBezTo>
                  <a:cubicBezTo>
                    <a:pt x="409937" y="27610"/>
                    <a:pt x="415652" y="30468"/>
                    <a:pt x="421540" y="33412"/>
                  </a:cubicBezTo>
                  <a:cubicBezTo>
                    <a:pt x="347702" y="90824"/>
                    <a:pt x="270182" y="136855"/>
                    <a:pt x="187745" y="180616"/>
                  </a:cubicBezTo>
                  <a:cubicBezTo>
                    <a:pt x="180808" y="184304"/>
                    <a:pt x="173870" y="187992"/>
                    <a:pt x="166723" y="191791"/>
                  </a:cubicBezTo>
                  <a:cubicBezTo>
                    <a:pt x="145475" y="202994"/>
                    <a:pt x="124148" y="214027"/>
                    <a:pt x="102778" y="224994"/>
                  </a:cubicBezTo>
                  <a:cubicBezTo>
                    <a:pt x="96102" y="228482"/>
                    <a:pt x="89426" y="231969"/>
                    <a:pt x="82548" y="235562"/>
                  </a:cubicBezTo>
                  <a:cubicBezTo>
                    <a:pt x="65985" y="243906"/>
                    <a:pt x="48956" y="251311"/>
                    <a:pt x="31881" y="258548"/>
                  </a:cubicBezTo>
                  <a:cubicBezTo>
                    <a:pt x="23309" y="255691"/>
                    <a:pt x="14736" y="252833"/>
                    <a:pt x="5904" y="249889"/>
                  </a:cubicBezTo>
                  <a:cubicBezTo>
                    <a:pt x="15347" y="244319"/>
                    <a:pt x="24790" y="238749"/>
                    <a:pt x="34520" y="233011"/>
                  </a:cubicBezTo>
                  <a:cubicBezTo>
                    <a:pt x="141400" y="169236"/>
                    <a:pt x="246417" y="101416"/>
                    <a:pt x="342188" y="21607"/>
                  </a:cubicBezTo>
                  <a:cubicBezTo>
                    <a:pt x="364611" y="4648"/>
                    <a:pt x="376748" y="4295"/>
                    <a:pt x="404222" y="7435"/>
                  </a:cubicBezTo>
                  <a:close/>
                </a:path>
              </a:pathLst>
            </a:custGeom>
            <a:solidFill>
              <a:srgbClr val="324B1F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8B46A26-4993-4C54-A978-76DD414523CD}"/>
                </a:ext>
              </a:extLst>
            </p:cNvPr>
            <p:cNvSpPr/>
            <p:nvPr/>
          </p:nvSpPr>
          <p:spPr>
            <a:xfrm>
              <a:off x="6912710" y="5042346"/>
              <a:ext cx="259773" cy="164523"/>
            </a:xfrm>
            <a:custGeom>
              <a:avLst/>
              <a:gdLst>
                <a:gd name="connsiteX0" fmla="*/ 231040 w 259772"/>
                <a:gd name="connsiteY0" fmla="*/ 5904 h 164522"/>
                <a:gd name="connsiteX1" fmla="*/ 257018 w 259772"/>
                <a:gd name="connsiteY1" fmla="*/ 14563 h 164522"/>
                <a:gd name="connsiteX2" fmla="*/ 257018 w 259772"/>
                <a:gd name="connsiteY2" fmla="*/ 49199 h 164522"/>
                <a:gd name="connsiteX3" fmla="*/ 162256 w 259772"/>
                <a:gd name="connsiteY3" fmla="*/ 97769 h 164522"/>
                <a:gd name="connsiteX4" fmla="*/ 130030 w 259772"/>
                <a:gd name="connsiteY4" fmla="*/ 114326 h 164522"/>
                <a:gd name="connsiteX5" fmla="*/ 83667 w 259772"/>
                <a:gd name="connsiteY5" fmla="*/ 137989 h 164522"/>
                <a:gd name="connsiteX6" fmla="*/ 55497 w 259772"/>
                <a:gd name="connsiteY6" fmla="*/ 152417 h 164522"/>
                <a:gd name="connsiteX7" fmla="*/ 5904 w 259772"/>
                <a:gd name="connsiteY7" fmla="*/ 153108 h 164522"/>
                <a:gd name="connsiteX8" fmla="*/ 19112 w 259772"/>
                <a:gd name="connsiteY8" fmla="*/ 145189 h 164522"/>
                <a:gd name="connsiteX9" fmla="*/ 79506 w 259772"/>
                <a:gd name="connsiteY9" fmla="*/ 108731 h 164522"/>
                <a:gd name="connsiteX10" fmla="*/ 100274 w 259772"/>
                <a:gd name="connsiteY10" fmla="*/ 96283 h 164522"/>
                <a:gd name="connsiteX11" fmla="*/ 216242 w 259772"/>
                <a:gd name="connsiteY11" fmla="*/ 14635 h 164522"/>
                <a:gd name="connsiteX12" fmla="*/ 231040 w 259772"/>
                <a:gd name="connsiteY12" fmla="*/ 5904 h 164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772" h="164522">
                  <a:moveTo>
                    <a:pt x="231040" y="5904"/>
                  </a:moveTo>
                  <a:cubicBezTo>
                    <a:pt x="239613" y="8761"/>
                    <a:pt x="248185" y="11619"/>
                    <a:pt x="257018" y="14563"/>
                  </a:cubicBezTo>
                  <a:cubicBezTo>
                    <a:pt x="257018" y="25993"/>
                    <a:pt x="257018" y="37423"/>
                    <a:pt x="257018" y="49199"/>
                  </a:cubicBezTo>
                  <a:cubicBezTo>
                    <a:pt x="225486" y="65500"/>
                    <a:pt x="193899" y="81687"/>
                    <a:pt x="162256" y="97769"/>
                  </a:cubicBezTo>
                  <a:cubicBezTo>
                    <a:pt x="151498" y="103257"/>
                    <a:pt x="140756" y="108776"/>
                    <a:pt x="130030" y="114326"/>
                  </a:cubicBezTo>
                  <a:cubicBezTo>
                    <a:pt x="114617" y="122295"/>
                    <a:pt x="99142" y="130144"/>
                    <a:pt x="83667" y="137989"/>
                  </a:cubicBezTo>
                  <a:cubicBezTo>
                    <a:pt x="74371" y="142750"/>
                    <a:pt x="65075" y="147512"/>
                    <a:pt x="55497" y="152417"/>
                  </a:cubicBezTo>
                  <a:cubicBezTo>
                    <a:pt x="31881" y="161768"/>
                    <a:pt x="31881" y="161768"/>
                    <a:pt x="5904" y="153108"/>
                  </a:cubicBezTo>
                  <a:cubicBezTo>
                    <a:pt x="10263" y="150495"/>
                    <a:pt x="14622" y="147882"/>
                    <a:pt x="19112" y="145189"/>
                  </a:cubicBezTo>
                  <a:cubicBezTo>
                    <a:pt x="39267" y="133075"/>
                    <a:pt x="59387" y="120903"/>
                    <a:pt x="79506" y="108731"/>
                  </a:cubicBezTo>
                  <a:cubicBezTo>
                    <a:pt x="86360" y="104623"/>
                    <a:pt x="93213" y="100515"/>
                    <a:pt x="100274" y="96283"/>
                  </a:cubicBezTo>
                  <a:cubicBezTo>
                    <a:pt x="141259" y="71424"/>
                    <a:pt x="179309" y="45243"/>
                    <a:pt x="216242" y="14635"/>
                  </a:cubicBezTo>
                  <a:cubicBezTo>
                    <a:pt x="221125" y="11754"/>
                    <a:pt x="226009" y="8872"/>
                    <a:pt x="231040" y="5904"/>
                  </a:cubicBezTo>
                  <a:close/>
                </a:path>
              </a:pathLst>
            </a:custGeom>
            <a:solidFill>
              <a:srgbClr val="375424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6C653C3-7A52-471B-A3B8-9F4C681F1078}"/>
                </a:ext>
              </a:extLst>
            </p:cNvPr>
            <p:cNvSpPr/>
            <p:nvPr/>
          </p:nvSpPr>
          <p:spPr>
            <a:xfrm>
              <a:off x="4747937" y="1786527"/>
              <a:ext cx="216477" cy="233795"/>
            </a:xfrm>
            <a:custGeom>
              <a:avLst/>
              <a:gdLst>
                <a:gd name="connsiteX0" fmla="*/ 213722 w 216477"/>
                <a:gd name="connsiteY0" fmla="*/ 5904 h 233795"/>
                <a:gd name="connsiteX1" fmla="*/ 202211 w 216477"/>
                <a:gd name="connsiteY1" fmla="*/ 46204 h 233795"/>
                <a:gd name="connsiteX2" fmla="*/ 186223 w 216477"/>
                <a:gd name="connsiteY2" fmla="*/ 61613 h 233795"/>
                <a:gd name="connsiteX3" fmla="*/ 168820 w 216477"/>
                <a:gd name="connsiteY3" fmla="*/ 78644 h 233795"/>
                <a:gd name="connsiteX4" fmla="*/ 150403 w 216477"/>
                <a:gd name="connsiteY4" fmla="*/ 96283 h 233795"/>
                <a:gd name="connsiteX5" fmla="*/ 114785 w 216477"/>
                <a:gd name="connsiteY5" fmla="*/ 130886 h 233795"/>
                <a:gd name="connsiteX6" fmla="*/ 98708 w 216477"/>
                <a:gd name="connsiteY6" fmla="*/ 146325 h 233795"/>
                <a:gd name="connsiteX7" fmla="*/ 69995 w 216477"/>
                <a:gd name="connsiteY7" fmla="*/ 181016 h 233795"/>
                <a:gd name="connsiteX8" fmla="*/ 57858 w 216477"/>
                <a:gd name="connsiteY8" fmla="*/ 196404 h 233795"/>
                <a:gd name="connsiteX9" fmla="*/ 40540 w 216477"/>
                <a:gd name="connsiteY9" fmla="*/ 196404 h 233795"/>
                <a:gd name="connsiteX10" fmla="*/ 31881 w 216477"/>
                <a:gd name="connsiteY10" fmla="*/ 231040 h 233795"/>
                <a:gd name="connsiteX11" fmla="*/ 5904 w 216477"/>
                <a:gd name="connsiteY11" fmla="*/ 213722 h 233795"/>
                <a:gd name="connsiteX12" fmla="*/ 213722 w 216477"/>
                <a:gd name="connsiteY12" fmla="*/ 5904 h 23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477" h="233795">
                  <a:moveTo>
                    <a:pt x="213722" y="5904"/>
                  </a:moveTo>
                  <a:cubicBezTo>
                    <a:pt x="213722" y="31881"/>
                    <a:pt x="213722" y="31881"/>
                    <a:pt x="202211" y="46204"/>
                  </a:cubicBezTo>
                  <a:cubicBezTo>
                    <a:pt x="196935" y="51289"/>
                    <a:pt x="191659" y="56374"/>
                    <a:pt x="186223" y="61613"/>
                  </a:cubicBezTo>
                  <a:cubicBezTo>
                    <a:pt x="180480" y="67233"/>
                    <a:pt x="174737" y="72853"/>
                    <a:pt x="168820" y="78644"/>
                  </a:cubicBezTo>
                  <a:cubicBezTo>
                    <a:pt x="162742" y="84465"/>
                    <a:pt x="156664" y="90286"/>
                    <a:pt x="150403" y="96283"/>
                  </a:cubicBezTo>
                  <a:cubicBezTo>
                    <a:pt x="138511" y="107797"/>
                    <a:pt x="126638" y="119331"/>
                    <a:pt x="114785" y="130886"/>
                  </a:cubicBezTo>
                  <a:cubicBezTo>
                    <a:pt x="109480" y="135981"/>
                    <a:pt x="104174" y="141075"/>
                    <a:pt x="98708" y="146325"/>
                  </a:cubicBezTo>
                  <a:cubicBezTo>
                    <a:pt x="83181" y="161712"/>
                    <a:pt x="83181" y="161712"/>
                    <a:pt x="69995" y="181016"/>
                  </a:cubicBezTo>
                  <a:cubicBezTo>
                    <a:pt x="65990" y="186094"/>
                    <a:pt x="61985" y="191172"/>
                    <a:pt x="57858" y="196404"/>
                  </a:cubicBezTo>
                  <a:cubicBezTo>
                    <a:pt x="52143" y="196404"/>
                    <a:pt x="46428" y="196404"/>
                    <a:pt x="40540" y="196404"/>
                  </a:cubicBezTo>
                  <a:cubicBezTo>
                    <a:pt x="37683" y="207834"/>
                    <a:pt x="34825" y="219264"/>
                    <a:pt x="31881" y="231040"/>
                  </a:cubicBezTo>
                  <a:cubicBezTo>
                    <a:pt x="23309" y="225325"/>
                    <a:pt x="14736" y="219610"/>
                    <a:pt x="5904" y="213722"/>
                  </a:cubicBezTo>
                  <a:cubicBezTo>
                    <a:pt x="74484" y="145142"/>
                    <a:pt x="143064" y="76562"/>
                    <a:pt x="213722" y="5904"/>
                  </a:cubicBezTo>
                  <a:close/>
                </a:path>
              </a:pathLst>
            </a:custGeom>
            <a:solidFill>
              <a:srgbClr val="4E772A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808A6E4-E9EA-4FE2-9800-D6DD65CEBB8F}"/>
                </a:ext>
              </a:extLst>
            </p:cNvPr>
            <p:cNvSpPr/>
            <p:nvPr/>
          </p:nvSpPr>
          <p:spPr>
            <a:xfrm>
              <a:off x="6401823" y="3752141"/>
              <a:ext cx="147205" cy="155864"/>
            </a:xfrm>
            <a:custGeom>
              <a:avLst/>
              <a:gdLst>
                <a:gd name="connsiteX0" fmla="*/ 144449 w 147204"/>
                <a:gd name="connsiteY0" fmla="*/ 5904 h 155863"/>
                <a:gd name="connsiteX1" fmla="*/ 133321 w 147204"/>
                <a:gd name="connsiteY1" fmla="*/ 45959 h 155863"/>
                <a:gd name="connsiteX2" fmla="*/ 117931 w 147204"/>
                <a:gd name="connsiteY2" fmla="*/ 60937 h 155863"/>
                <a:gd name="connsiteX3" fmla="*/ 101357 w 147204"/>
                <a:gd name="connsiteY3" fmla="*/ 77257 h 155863"/>
                <a:gd name="connsiteX4" fmla="*/ 83836 w 147204"/>
                <a:gd name="connsiteY4" fmla="*/ 94118 h 155863"/>
                <a:gd name="connsiteX5" fmla="*/ 66315 w 147204"/>
                <a:gd name="connsiteY5" fmla="*/ 111284 h 155863"/>
                <a:gd name="connsiteX6" fmla="*/ 23222 w 147204"/>
                <a:gd name="connsiteY6" fmla="*/ 153108 h 155863"/>
                <a:gd name="connsiteX7" fmla="*/ 5904 w 147204"/>
                <a:gd name="connsiteY7" fmla="*/ 144449 h 155863"/>
                <a:gd name="connsiteX8" fmla="*/ 50823 w 147204"/>
                <a:gd name="connsiteY8" fmla="*/ 94660 h 155863"/>
                <a:gd name="connsiteX9" fmla="*/ 63490 w 147204"/>
                <a:gd name="connsiteY9" fmla="*/ 80521 h 155863"/>
                <a:gd name="connsiteX10" fmla="*/ 144449 w 147204"/>
                <a:gd name="connsiteY10" fmla="*/ 5904 h 155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204" h="155863">
                  <a:moveTo>
                    <a:pt x="144449" y="5904"/>
                  </a:moveTo>
                  <a:cubicBezTo>
                    <a:pt x="144449" y="31881"/>
                    <a:pt x="144449" y="31881"/>
                    <a:pt x="133321" y="45959"/>
                  </a:cubicBezTo>
                  <a:cubicBezTo>
                    <a:pt x="125703" y="53373"/>
                    <a:pt x="125703" y="53373"/>
                    <a:pt x="117931" y="60937"/>
                  </a:cubicBezTo>
                  <a:cubicBezTo>
                    <a:pt x="112461" y="66322"/>
                    <a:pt x="106992" y="71708"/>
                    <a:pt x="101357" y="77257"/>
                  </a:cubicBezTo>
                  <a:cubicBezTo>
                    <a:pt x="95575" y="82821"/>
                    <a:pt x="89793" y="88385"/>
                    <a:pt x="83836" y="94118"/>
                  </a:cubicBezTo>
                  <a:cubicBezTo>
                    <a:pt x="75163" y="102616"/>
                    <a:pt x="75163" y="102616"/>
                    <a:pt x="66315" y="111284"/>
                  </a:cubicBezTo>
                  <a:cubicBezTo>
                    <a:pt x="52007" y="125286"/>
                    <a:pt x="37642" y="139223"/>
                    <a:pt x="23222" y="153108"/>
                  </a:cubicBezTo>
                  <a:cubicBezTo>
                    <a:pt x="17507" y="150251"/>
                    <a:pt x="11792" y="147393"/>
                    <a:pt x="5904" y="144449"/>
                  </a:cubicBezTo>
                  <a:cubicBezTo>
                    <a:pt x="20838" y="127816"/>
                    <a:pt x="35816" y="111227"/>
                    <a:pt x="50823" y="94660"/>
                  </a:cubicBezTo>
                  <a:cubicBezTo>
                    <a:pt x="55003" y="89994"/>
                    <a:pt x="59183" y="85328"/>
                    <a:pt x="63490" y="80521"/>
                  </a:cubicBezTo>
                  <a:cubicBezTo>
                    <a:pt x="88699" y="52775"/>
                    <a:pt x="114377" y="28554"/>
                    <a:pt x="144449" y="5904"/>
                  </a:cubicBezTo>
                  <a:close/>
                </a:path>
              </a:pathLst>
            </a:custGeom>
            <a:solidFill>
              <a:srgbClr val="496C2F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331C4C8-9313-4553-9009-1D4E2A9BA6BA}"/>
                </a:ext>
              </a:extLst>
            </p:cNvPr>
            <p:cNvSpPr/>
            <p:nvPr/>
          </p:nvSpPr>
          <p:spPr>
            <a:xfrm>
              <a:off x="6912710" y="5113433"/>
              <a:ext cx="164523" cy="86591"/>
            </a:xfrm>
            <a:custGeom>
              <a:avLst/>
              <a:gdLst>
                <a:gd name="connsiteX0" fmla="*/ 161768 w 164522"/>
                <a:gd name="connsiteY0" fmla="*/ 12749 h 86590"/>
                <a:gd name="connsiteX1" fmla="*/ 83836 w 164522"/>
                <a:gd name="connsiteY1" fmla="*/ 66868 h 86590"/>
                <a:gd name="connsiteX2" fmla="*/ 56235 w 164522"/>
                <a:gd name="connsiteY2" fmla="*/ 81074 h 86590"/>
                <a:gd name="connsiteX3" fmla="*/ 5904 w 164522"/>
                <a:gd name="connsiteY3" fmla="*/ 82021 h 86590"/>
                <a:gd name="connsiteX4" fmla="*/ 69224 w 164522"/>
                <a:gd name="connsiteY4" fmla="*/ 42514 h 86590"/>
                <a:gd name="connsiteX5" fmla="*/ 87337 w 164522"/>
                <a:gd name="connsiteY5" fmla="*/ 31031 h 86590"/>
                <a:gd name="connsiteX6" fmla="*/ 104841 w 164522"/>
                <a:gd name="connsiteY6" fmla="*/ 20291 h 86590"/>
                <a:gd name="connsiteX7" fmla="*/ 120918 w 164522"/>
                <a:gd name="connsiteY7" fmla="*/ 10260 h 86590"/>
                <a:gd name="connsiteX8" fmla="*/ 161768 w 164522"/>
                <a:gd name="connsiteY8" fmla="*/ 12749 h 8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522" h="86590">
                  <a:moveTo>
                    <a:pt x="161768" y="12749"/>
                  </a:moveTo>
                  <a:cubicBezTo>
                    <a:pt x="139483" y="38438"/>
                    <a:pt x="113995" y="51640"/>
                    <a:pt x="83836" y="66868"/>
                  </a:cubicBezTo>
                  <a:cubicBezTo>
                    <a:pt x="70173" y="73900"/>
                    <a:pt x="70173" y="73900"/>
                    <a:pt x="56235" y="81074"/>
                  </a:cubicBezTo>
                  <a:cubicBezTo>
                    <a:pt x="31881" y="90680"/>
                    <a:pt x="31881" y="90680"/>
                    <a:pt x="5904" y="82021"/>
                  </a:cubicBezTo>
                  <a:cubicBezTo>
                    <a:pt x="26948" y="68742"/>
                    <a:pt x="48057" y="55595"/>
                    <a:pt x="69224" y="42514"/>
                  </a:cubicBezTo>
                  <a:cubicBezTo>
                    <a:pt x="78189" y="36830"/>
                    <a:pt x="78189" y="36830"/>
                    <a:pt x="87337" y="31031"/>
                  </a:cubicBezTo>
                  <a:cubicBezTo>
                    <a:pt x="93113" y="27487"/>
                    <a:pt x="98889" y="23943"/>
                    <a:pt x="104841" y="20291"/>
                  </a:cubicBezTo>
                  <a:cubicBezTo>
                    <a:pt x="110146" y="16981"/>
                    <a:pt x="115452" y="13671"/>
                    <a:pt x="120918" y="10260"/>
                  </a:cubicBezTo>
                  <a:cubicBezTo>
                    <a:pt x="135790" y="4090"/>
                    <a:pt x="135790" y="4090"/>
                    <a:pt x="161768" y="12749"/>
                  </a:cubicBezTo>
                  <a:close/>
                </a:path>
              </a:pathLst>
            </a:custGeom>
            <a:solidFill>
              <a:srgbClr val="415F33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90C0CF6-918E-4865-ADFF-97B170E498F9}"/>
                </a:ext>
              </a:extLst>
            </p:cNvPr>
            <p:cNvSpPr/>
            <p:nvPr/>
          </p:nvSpPr>
          <p:spPr>
            <a:xfrm>
              <a:off x="7250414" y="2773664"/>
              <a:ext cx="112568" cy="60614"/>
            </a:xfrm>
            <a:custGeom>
              <a:avLst/>
              <a:gdLst>
                <a:gd name="connsiteX0" fmla="*/ 109813 w 112568"/>
                <a:gd name="connsiteY0" fmla="*/ 5904 h 60613"/>
                <a:gd name="connsiteX1" fmla="*/ 109813 w 112568"/>
                <a:gd name="connsiteY1" fmla="*/ 23222 h 60613"/>
                <a:gd name="connsiteX2" fmla="*/ 40540 w 112568"/>
                <a:gd name="connsiteY2" fmla="*/ 57858 h 60613"/>
                <a:gd name="connsiteX3" fmla="*/ 31881 w 112568"/>
                <a:gd name="connsiteY3" fmla="*/ 31881 h 60613"/>
                <a:gd name="connsiteX4" fmla="*/ 5904 w 112568"/>
                <a:gd name="connsiteY4" fmla="*/ 23222 h 60613"/>
                <a:gd name="connsiteX5" fmla="*/ 43246 w 112568"/>
                <a:gd name="connsiteY5" fmla="*/ 14563 h 60613"/>
                <a:gd name="connsiteX6" fmla="*/ 64251 w 112568"/>
                <a:gd name="connsiteY6" fmla="*/ 9692 h 60613"/>
                <a:gd name="connsiteX7" fmla="*/ 109813 w 112568"/>
                <a:gd name="connsiteY7" fmla="*/ 5904 h 6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568" h="60613">
                  <a:moveTo>
                    <a:pt x="109813" y="5904"/>
                  </a:moveTo>
                  <a:cubicBezTo>
                    <a:pt x="109813" y="11619"/>
                    <a:pt x="109813" y="17334"/>
                    <a:pt x="109813" y="23222"/>
                  </a:cubicBezTo>
                  <a:cubicBezTo>
                    <a:pt x="75523" y="40367"/>
                    <a:pt x="75523" y="40367"/>
                    <a:pt x="40540" y="57858"/>
                  </a:cubicBezTo>
                  <a:cubicBezTo>
                    <a:pt x="37683" y="49286"/>
                    <a:pt x="34825" y="40713"/>
                    <a:pt x="31881" y="31881"/>
                  </a:cubicBezTo>
                  <a:cubicBezTo>
                    <a:pt x="23309" y="29024"/>
                    <a:pt x="14736" y="26166"/>
                    <a:pt x="5904" y="23222"/>
                  </a:cubicBezTo>
                  <a:cubicBezTo>
                    <a:pt x="18343" y="20301"/>
                    <a:pt x="30793" y="17423"/>
                    <a:pt x="43246" y="14563"/>
                  </a:cubicBezTo>
                  <a:cubicBezTo>
                    <a:pt x="50178" y="12956"/>
                    <a:pt x="57110" y="11348"/>
                    <a:pt x="64251" y="9692"/>
                  </a:cubicBezTo>
                  <a:cubicBezTo>
                    <a:pt x="83836" y="5904"/>
                    <a:pt x="83836" y="5904"/>
                    <a:pt x="109813" y="5904"/>
                  </a:cubicBezTo>
                  <a:close/>
                </a:path>
              </a:pathLst>
            </a:custGeom>
            <a:solidFill>
              <a:srgbClr val="698351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825970C-0DFB-4C6D-AE72-9273FEFE5150}"/>
                </a:ext>
              </a:extLst>
            </p:cNvPr>
            <p:cNvSpPr/>
            <p:nvPr/>
          </p:nvSpPr>
          <p:spPr>
            <a:xfrm>
              <a:off x="6661596" y="2600482"/>
              <a:ext cx="86591" cy="103909"/>
            </a:xfrm>
            <a:custGeom>
              <a:avLst/>
              <a:gdLst>
                <a:gd name="connsiteX0" fmla="*/ 23222 w 86590"/>
                <a:gd name="connsiteY0" fmla="*/ 5904 h 103909"/>
                <a:gd name="connsiteX1" fmla="*/ 83836 w 86590"/>
                <a:gd name="connsiteY1" fmla="*/ 75177 h 103909"/>
                <a:gd name="connsiteX2" fmla="*/ 83836 w 86590"/>
                <a:gd name="connsiteY2" fmla="*/ 101154 h 103909"/>
                <a:gd name="connsiteX3" fmla="*/ 54611 w 86590"/>
                <a:gd name="connsiteY3" fmla="*/ 76800 h 103909"/>
                <a:gd name="connsiteX4" fmla="*/ 38173 w 86590"/>
                <a:gd name="connsiteY4" fmla="*/ 63101 h 103909"/>
                <a:gd name="connsiteX5" fmla="*/ 5904 w 86590"/>
                <a:gd name="connsiteY5" fmla="*/ 23222 h 103909"/>
                <a:gd name="connsiteX6" fmla="*/ 23222 w 86590"/>
                <a:gd name="connsiteY6" fmla="*/ 5904 h 10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0" h="103909">
                  <a:moveTo>
                    <a:pt x="23222" y="5904"/>
                  </a:moveTo>
                  <a:cubicBezTo>
                    <a:pt x="52410" y="25027"/>
                    <a:pt x="68220" y="43945"/>
                    <a:pt x="83836" y="75177"/>
                  </a:cubicBezTo>
                  <a:cubicBezTo>
                    <a:pt x="83836" y="83749"/>
                    <a:pt x="83836" y="92322"/>
                    <a:pt x="83836" y="101154"/>
                  </a:cubicBezTo>
                  <a:cubicBezTo>
                    <a:pt x="74060" y="93077"/>
                    <a:pt x="64327" y="84949"/>
                    <a:pt x="54611" y="76800"/>
                  </a:cubicBezTo>
                  <a:cubicBezTo>
                    <a:pt x="49187" y="72280"/>
                    <a:pt x="43762" y="67759"/>
                    <a:pt x="38173" y="63101"/>
                  </a:cubicBezTo>
                  <a:cubicBezTo>
                    <a:pt x="23222" y="49199"/>
                    <a:pt x="23222" y="49199"/>
                    <a:pt x="5904" y="23222"/>
                  </a:cubicBezTo>
                  <a:cubicBezTo>
                    <a:pt x="11619" y="17507"/>
                    <a:pt x="17334" y="11792"/>
                    <a:pt x="23222" y="5904"/>
                  </a:cubicBezTo>
                  <a:close/>
                </a:path>
              </a:pathLst>
            </a:custGeom>
            <a:solidFill>
              <a:srgbClr val="588037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12E0C3-8790-4FF3-9486-D1F43039D1D4}"/>
                </a:ext>
              </a:extLst>
            </p:cNvPr>
            <p:cNvSpPr/>
            <p:nvPr/>
          </p:nvSpPr>
          <p:spPr>
            <a:xfrm>
              <a:off x="7103210" y="5042346"/>
              <a:ext cx="69273" cy="69273"/>
            </a:xfrm>
            <a:custGeom>
              <a:avLst/>
              <a:gdLst>
                <a:gd name="connsiteX0" fmla="*/ 40540 w 69272"/>
                <a:gd name="connsiteY0" fmla="*/ 5904 h 69272"/>
                <a:gd name="connsiteX1" fmla="*/ 66518 w 69272"/>
                <a:gd name="connsiteY1" fmla="*/ 14563 h 69272"/>
                <a:gd name="connsiteX2" fmla="*/ 66518 w 69272"/>
                <a:gd name="connsiteY2" fmla="*/ 49199 h 69272"/>
                <a:gd name="connsiteX3" fmla="*/ 23222 w 69272"/>
                <a:gd name="connsiteY3" fmla="*/ 66518 h 69272"/>
                <a:gd name="connsiteX4" fmla="*/ 23222 w 69272"/>
                <a:gd name="connsiteY4" fmla="*/ 49199 h 69272"/>
                <a:gd name="connsiteX5" fmla="*/ 5904 w 69272"/>
                <a:gd name="connsiteY5" fmla="*/ 31881 h 69272"/>
                <a:gd name="connsiteX6" fmla="*/ 40540 w 69272"/>
                <a:gd name="connsiteY6" fmla="*/ 5904 h 6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272" h="69272">
                  <a:moveTo>
                    <a:pt x="40540" y="5904"/>
                  </a:moveTo>
                  <a:cubicBezTo>
                    <a:pt x="49113" y="8761"/>
                    <a:pt x="57685" y="11619"/>
                    <a:pt x="66518" y="14563"/>
                  </a:cubicBezTo>
                  <a:cubicBezTo>
                    <a:pt x="66518" y="25993"/>
                    <a:pt x="66518" y="37423"/>
                    <a:pt x="66518" y="49199"/>
                  </a:cubicBezTo>
                  <a:cubicBezTo>
                    <a:pt x="52230" y="54914"/>
                    <a:pt x="37943" y="60629"/>
                    <a:pt x="23222" y="66518"/>
                  </a:cubicBezTo>
                  <a:cubicBezTo>
                    <a:pt x="23222" y="60803"/>
                    <a:pt x="23222" y="55088"/>
                    <a:pt x="23222" y="49199"/>
                  </a:cubicBezTo>
                  <a:cubicBezTo>
                    <a:pt x="17507" y="43484"/>
                    <a:pt x="11792" y="37769"/>
                    <a:pt x="5904" y="31881"/>
                  </a:cubicBezTo>
                  <a:cubicBezTo>
                    <a:pt x="21599" y="18351"/>
                    <a:pt x="21599" y="18351"/>
                    <a:pt x="40540" y="5904"/>
                  </a:cubicBezTo>
                  <a:close/>
                </a:path>
              </a:pathLst>
            </a:custGeom>
            <a:solidFill>
              <a:srgbClr val="415A2F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1A87757-CEC6-4821-97A3-B0AD8495295C}"/>
                </a:ext>
              </a:extLst>
            </p:cNvPr>
            <p:cNvSpPr/>
            <p:nvPr/>
          </p:nvSpPr>
          <p:spPr>
            <a:xfrm>
              <a:off x="4505482" y="5111618"/>
              <a:ext cx="95250" cy="86591"/>
            </a:xfrm>
            <a:custGeom>
              <a:avLst/>
              <a:gdLst>
                <a:gd name="connsiteX0" fmla="*/ 5904 w 95250"/>
                <a:gd name="connsiteY0" fmla="*/ 5904 h 86590"/>
                <a:gd name="connsiteX1" fmla="*/ 40540 w 95250"/>
                <a:gd name="connsiteY1" fmla="*/ 23222 h 86590"/>
                <a:gd name="connsiteX2" fmla="*/ 40540 w 95250"/>
                <a:gd name="connsiteY2" fmla="*/ 40540 h 86590"/>
                <a:gd name="connsiteX3" fmla="*/ 57858 w 95250"/>
                <a:gd name="connsiteY3" fmla="*/ 40540 h 86590"/>
                <a:gd name="connsiteX4" fmla="*/ 57858 w 95250"/>
                <a:gd name="connsiteY4" fmla="*/ 57858 h 86590"/>
                <a:gd name="connsiteX5" fmla="*/ 75177 w 95250"/>
                <a:gd name="connsiteY5" fmla="*/ 57858 h 86590"/>
                <a:gd name="connsiteX6" fmla="*/ 75177 w 95250"/>
                <a:gd name="connsiteY6" fmla="*/ 75177 h 86590"/>
                <a:gd name="connsiteX7" fmla="*/ 92495 w 95250"/>
                <a:gd name="connsiteY7" fmla="*/ 83836 h 86590"/>
                <a:gd name="connsiteX8" fmla="*/ 50721 w 95250"/>
                <a:gd name="connsiteY8" fmla="*/ 71185 h 86590"/>
                <a:gd name="connsiteX9" fmla="*/ 34587 w 95250"/>
                <a:gd name="connsiteY9" fmla="*/ 54611 h 86590"/>
                <a:gd name="connsiteX10" fmla="*/ 18250 w 95250"/>
                <a:gd name="connsiteY10" fmla="*/ 38173 h 86590"/>
                <a:gd name="connsiteX11" fmla="*/ 5904 w 95250"/>
                <a:gd name="connsiteY11" fmla="*/ 5904 h 8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250" h="86590">
                  <a:moveTo>
                    <a:pt x="5904" y="5904"/>
                  </a:moveTo>
                  <a:cubicBezTo>
                    <a:pt x="23049" y="14476"/>
                    <a:pt x="23049" y="14476"/>
                    <a:pt x="40540" y="23222"/>
                  </a:cubicBezTo>
                  <a:cubicBezTo>
                    <a:pt x="40540" y="28937"/>
                    <a:pt x="40540" y="34652"/>
                    <a:pt x="40540" y="40540"/>
                  </a:cubicBezTo>
                  <a:cubicBezTo>
                    <a:pt x="46255" y="40540"/>
                    <a:pt x="51970" y="40540"/>
                    <a:pt x="57858" y="40540"/>
                  </a:cubicBezTo>
                  <a:cubicBezTo>
                    <a:pt x="57858" y="46255"/>
                    <a:pt x="57858" y="51970"/>
                    <a:pt x="57858" y="57858"/>
                  </a:cubicBezTo>
                  <a:cubicBezTo>
                    <a:pt x="63573" y="57858"/>
                    <a:pt x="69288" y="57858"/>
                    <a:pt x="75177" y="57858"/>
                  </a:cubicBezTo>
                  <a:cubicBezTo>
                    <a:pt x="75177" y="63573"/>
                    <a:pt x="75177" y="69288"/>
                    <a:pt x="75177" y="75177"/>
                  </a:cubicBezTo>
                  <a:cubicBezTo>
                    <a:pt x="80892" y="78034"/>
                    <a:pt x="86607" y="80892"/>
                    <a:pt x="92495" y="83836"/>
                  </a:cubicBezTo>
                  <a:cubicBezTo>
                    <a:pt x="66518" y="83836"/>
                    <a:pt x="66518" y="83836"/>
                    <a:pt x="50721" y="71185"/>
                  </a:cubicBezTo>
                  <a:cubicBezTo>
                    <a:pt x="45397" y="65716"/>
                    <a:pt x="40073" y="60246"/>
                    <a:pt x="34587" y="54611"/>
                  </a:cubicBezTo>
                  <a:cubicBezTo>
                    <a:pt x="29196" y="49187"/>
                    <a:pt x="23805" y="43762"/>
                    <a:pt x="18250" y="38173"/>
                  </a:cubicBezTo>
                  <a:cubicBezTo>
                    <a:pt x="5904" y="23222"/>
                    <a:pt x="5904" y="23222"/>
                    <a:pt x="5904" y="5904"/>
                  </a:cubicBezTo>
                  <a:close/>
                </a:path>
              </a:pathLst>
            </a:custGeom>
            <a:solidFill>
              <a:srgbClr val="3B5229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86560A1-EA22-4C98-A6D2-16BB245B2A3C}"/>
                </a:ext>
              </a:extLst>
            </p:cNvPr>
            <p:cNvSpPr/>
            <p:nvPr/>
          </p:nvSpPr>
          <p:spPr>
            <a:xfrm>
              <a:off x="4713301" y="2011664"/>
              <a:ext cx="86591" cy="77932"/>
            </a:xfrm>
            <a:custGeom>
              <a:avLst/>
              <a:gdLst>
                <a:gd name="connsiteX0" fmla="*/ 31881 w 86590"/>
                <a:gd name="connsiteY0" fmla="*/ 5904 h 77931"/>
                <a:gd name="connsiteX1" fmla="*/ 40540 w 86590"/>
                <a:gd name="connsiteY1" fmla="*/ 31881 h 77931"/>
                <a:gd name="connsiteX2" fmla="*/ 83836 w 86590"/>
                <a:gd name="connsiteY2" fmla="*/ 66518 h 77931"/>
                <a:gd name="connsiteX3" fmla="*/ 5904 w 86590"/>
                <a:gd name="connsiteY3" fmla="*/ 57858 h 77931"/>
                <a:gd name="connsiteX4" fmla="*/ 31881 w 86590"/>
                <a:gd name="connsiteY4" fmla="*/ 5904 h 77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90" h="77931">
                  <a:moveTo>
                    <a:pt x="31881" y="5904"/>
                  </a:moveTo>
                  <a:cubicBezTo>
                    <a:pt x="34739" y="14476"/>
                    <a:pt x="37596" y="23049"/>
                    <a:pt x="40540" y="31881"/>
                  </a:cubicBezTo>
                  <a:cubicBezTo>
                    <a:pt x="51411" y="53623"/>
                    <a:pt x="62194" y="56744"/>
                    <a:pt x="83836" y="66518"/>
                  </a:cubicBezTo>
                  <a:cubicBezTo>
                    <a:pt x="56121" y="80375"/>
                    <a:pt x="34282" y="66792"/>
                    <a:pt x="5904" y="57858"/>
                  </a:cubicBezTo>
                  <a:cubicBezTo>
                    <a:pt x="10869" y="33031"/>
                    <a:pt x="13363" y="24422"/>
                    <a:pt x="31881" y="5904"/>
                  </a:cubicBezTo>
                  <a:close/>
                </a:path>
              </a:pathLst>
            </a:custGeom>
            <a:solidFill>
              <a:srgbClr val="527534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C190DA2-7196-425B-ABDA-2EDE3229EE2A}"/>
                </a:ext>
              </a:extLst>
            </p:cNvPr>
            <p:cNvSpPr/>
            <p:nvPr/>
          </p:nvSpPr>
          <p:spPr>
            <a:xfrm>
              <a:off x="5847642" y="1249362"/>
              <a:ext cx="138545" cy="34636"/>
            </a:xfrm>
            <a:custGeom>
              <a:avLst/>
              <a:gdLst>
                <a:gd name="connsiteX0" fmla="*/ 135790 w 138545"/>
                <a:gd name="connsiteY0" fmla="*/ 6206 h 34636"/>
                <a:gd name="connsiteX1" fmla="*/ 40540 w 138545"/>
                <a:gd name="connsiteY1" fmla="*/ 32183 h 34636"/>
                <a:gd name="connsiteX2" fmla="*/ 5904 w 138545"/>
                <a:gd name="connsiteY2" fmla="*/ 14865 h 34636"/>
                <a:gd name="connsiteX3" fmla="*/ 135790 w 138545"/>
                <a:gd name="connsiteY3" fmla="*/ 6206 h 3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45" h="34636">
                  <a:moveTo>
                    <a:pt x="135790" y="6206"/>
                  </a:moveTo>
                  <a:cubicBezTo>
                    <a:pt x="104026" y="27382"/>
                    <a:pt x="78348" y="31802"/>
                    <a:pt x="40540" y="32183"/>
                  </a:cubicBezTo>
                  <a:cubicBezTo>
                    <a:pt x="18893" y="24065"/>
                    <a:pt x="18893" y="24065"/>
                    <a:pt x="5904" y="14865"/>
                  </a:cubicBezTo>
                  <a:cubicBezTo>
                    <a:pt x="49633" y="5895"/>
                    <a:pt x="91405" y="5318"/>
                    <a:pt x="135790" y="6206"/>
                  </a:cubicBezTo>
                  <a:close/>
                </a:path>
              </a:pathLst>
            </a:custGeom>
            <a:solidFill>
              <a:srgbClr val="DBE0D2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31C7373-4231-4547-9A47-2B6D29223A44}"/>
                </a:ext>
              </a:extLst>
            </p:cNvPr>
            <p:cNvSpPr/>
            <p:nvPr/>
          </p:nvSpPr>
          <p:spPr>
            <a:xfrm>
              <a:off x="4843187" y="3249761"/>
              <a:ext cx="95250" cy="43295"/>
            </a:xfrm>
            <a:custGeom>
              <a:avLst/>
              <a:gdLst>
                <a:gd name="connsiteX0" fmla="*/ 92495 w 95250"/>
                <a:gd name="connsiteY0" fmla="*/ 6057 h 43295"/>
                <a:gd name="connsiteX1" fmla="*/ 75177 w 95250"/>
                <a:gd name="connsiteY1" fmla="*/ 14716 h 43295"/>
                <a:gd name="connsiteX2" fmla="*/ 83836 w 95250"/>
                <a:gd name="connsiteY2" fmla="*/ 40693 h 43295"/>
                <a:gd name="connsiteX3" fmla="*/ 5904 w 95250"/>
                <a:gd name="connsiteY3" fmla="*/ 23375 h 43295"/>
                <a:gd name="connsiteX4" fmla="*/ 5904 w 95250"/>
                <a:gd name="connsiteY4" fmla="*/ 14716 h 43295"/>
                <a:gd name="connsiteX5" fmla="*/ 92495 w 95250"/>
                <a:gd name="connsiteY5" fmla="*/ 6057 h 4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43295">
                  <a:moveTo>
                    <a:pt x="92495" y="6057"/>
                  </a:moveTo>
                  <a:cubicBezTo>
                    <a:pt x="83922" y="10343"/>
                    <a:pt x="83922" y="10343"/>
                    <a:pt x="75177" y="14716"/>
                  </a:cubicBezTo>
                  <a:cubicBezTo>
                    <a:pt x="78034" y="23289"/>
                    <a:pt x="80892" y="31861"/>
                    <a:pt x="83836" y="40693"/>
                  </a:cubicBezTo>
                  <a:cubicBezTo>
                    <a:pt x="45259" y="32121"/>
                    <a:pt x="45259" y="32121"/>
                    <a:pt x="5904" y="23375"/>
                  </a:cubicBezTo>
                  <a:cubicBezTo>
                    <a:pt x="5904" y="20518"/>
                    <a:pt x="5904" y="17660"/>
                    <a:pt x="5904" y="14716"/>
                  </a:cubicBezTo>
                  <a:cubicBezTo>
                    <a:pt x="35394" y="7976"/>
                    <a:pt x="62254" y="5193"/>
                    <a:pt x="92495" y="6057"/>
                  </a:cubicBezTo>
                  <a:close/>
                </a:path>
              </a:pathLst>
            </a:custGeom>
            <a:solidFill>
              <a:srgbClr val="4F6F34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EF9D15C-181C-4FFF-BDC7-56BC20EB0CAB}"/>
                </a:ext>
              </a:extLst>
            </p:cNvPr>
            <p:cNvSpPr/>
            <p:nvPr/>
          </p:nvSpPr>
          <p:spPr>
            <a:xfrm>
              <a:off x="4418892" y="1916414"/>
              <a:ext cx="69273" cy="69273"/>
            </a:xfrm>
            <a:custGeom>
              <a:avLst/>
              <a:gdLst>
                <a:gd name="connsiteX0" fmla="*/ 57858 w 69272"/>
                <a:gd name="connsiteY0" fmla="*/ 5904 h 69272"/>
                <a:gd name="connsiteX1" fmla="*/ 66518 w 69272"/>
                <a:gd name="connsiteY1" fmla="*/ 40540 h 69272"/>
                <a:gd name="connsiteX2" fmla="*/ 49199 w 69272"/>
                <a:gd name="connsiteY2" fmla="*/ 40540 h 69272"/>
                <a:gd name="connsiteX3" fmla="*/ 49199 w 69272"/>
                <a:gd name="connsiteY3" fmla="*/ 57858 h 69272"/>
                <a:gd name="connsiteX4" fmla="*/ 5904 w 69272"/>
                <a:gd name="connsiteY4" fmla="*/ 66518 h 69272"/>
                <a:gd name="connsiteX5" fmla="*/ 57858 w 69272"/>
                <a:gd name="connsiteY5" fmla="*/ 5904 h 6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272" h="69272">
                  <a:moveTo>
                    <a:pt x="57858" y="5904"/>
                  </a:moveTo>
                  <a:cubicBezTo>
                    <a:pt x="60716" y="17334"/>
                    <a:pt x="63573" y="28764"/>
                    <a:pt x="66518" y="40540"/>
                  </a:cubicBezTo>
                  <a:cubicBezTo>
                    <a:pt x="60803" y="40540"/>
                    <a:pt x="55088" y="40540"/>
                    <a:pt x="49199" y="40540"/>
                  </a:cubicBezTo>
                  <a:cubicBezTo>
                    <a:pt x="49199" y="46255"/>
                    <a:pt x="49199" y="51970"/>
                    <a:pt x="49199" y="57858"/>
                  </a:cubicBezTo>
                  <a:cubicBezTo>
                    <a:pt x="34912" y="60716"/>
                    <a:pt x="20624" y="63573"/>
                    <a:pt x="5904" y="66518"/>
                  </a:cubicBezTo>
                  <a:cubicBezTo>
                    <a:pt x="23049" y="46515"/>
                    <a:pt x="40194" y="26513"/>
                    <a:pt x="57858" y="5904"/>
                  </a:cubicBezTo>
                  <a:close/>
                </a:path>
              </a:pathLst>
            </a:custGeom>
            <a:solidFill>
              <a:srgbClr val="56792E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17644CF-9194-477C-A1D0-1D84031F2460}"/>
                </a:ext>
              </a:extLst>
            </p:cNvPr>
            <p:cNvSpPr/>
            <p:nvPr/>
          </p:nvSpPr>
          <p:spPr>
            <a:xfrm>
              <a:off x="7007960" y="2349368"/>
              <a:ext cx="69273" cy="69273"/>
            </a:xfrm>
            <a:custGeom>
              <a:avLst/>
              <a:gdLst>
                <a:gd name="connsiteX0" fmla="*/ 66518 w 69272"/>
                <a:gd name="connsiteY0" fmla="*/ 5904 h 69272"/>
                <a:gd name="connsiteX1" fmla="*/ 23222 w 69272"/>
                <a:gd name="connsiteY1" fmla="*/ 66518 h 69272"/>
                <a:gd name="connsiteX2" fmla="*/ 5904 w 69272"/>
                <a:gd name="connsiteY2" fmla="*/ 57858 h 69272"/>
                <a:gd name="connsiteX3" fmla="*/ 5904 w 69272"/>
                <a:gd name="connsiteY3" fmla="*/ 40540 h 69272"/>
                <a:gd name="connsiteX4" fmla="*/ 66518 w 69272"/>
                <a:gd name="connsiteY4" fmla="*/ 5904 h 6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2" h="69272">
                  <a:moveTo>
                    <a:pt x="66518" y="5904"/>
                  </a:moveTo>
                  <a:cubicBezTo>
                    <a:pt x="55321" y="30880"/>
                    <a:pt x="43489" y="48093"/>
                    <a:pt x="23222" y="66518"/>
                  </a:cubicBezTo>
                  <a:cubicBezTo>
                    <a:pt x="17507" y="63660"/>
                    <a:pt x="11792" y="60803"/>
                    <a:pt x="5904" y="57858"/>
                  </a:cubicBezTo>
                  <a:cubicBezTo>
                    <a:pt x="5904" y="52143"/>
                    <a:pt x="5904" y="46428"/>
                    <a:pt x="5904" y="40540"/>
                  </a:cubicBezTo>
                  <a:cubicBezTo>
                    <a:pt x="44615" y="5904"/>
                    <a:pt x="44615" y="5904"/>
                    <a:pt x="66518" y="5904"/>
                  </a:cubicBezTo>
                  <a:close/>
                </a:path>
              </a:pathLst>
            </a:custGeom>
            <a:solidFill>
              <a:srgbClr val="738959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0DBC2CC-B80F-4A7F-935D-FEC2898C2DDF}"/>
                </a:ext>
              </a:extLst>
            </p:cNvPr>
            <p:cNvSpPr/>
            <p:nvPr/>
          </p:nvSpPr>
          <p:spPr>
            <a:xfrm>
              <a:off x="5726414" y="4514141"/>
              <a:ext cx="86591" cy="51955"/>
            </a:xfrm>
            <a:custGeom>
              <a:avLst/>
              <a:gdLst>
                <a:gd name="connsiteX0" fmla="*/ 49199 w 86590"/>
                <a:gd name="connsiteY0" fmla="*/ 5904 h 51954"/>
                <a:gd name="connsiteX1" fmla="*/ 83836 w 86590"/>
                <a:gd name="connsiteY1" fmla="*/ 40540 h 51954"/>
                <a:gd name="connsiteX2" fmla="*/ 5904 w 86590"/>
                <a:gd name="connsiteY2" fmla="*/ 40540 h 51954"/>
                <a:gd name="connsiteX3" fmla="*/ 22681 w 86590"/>
                <a:gd name="connsiteY3" fmla="*/ 32964 h 51954"/>
                <a:gd name="connsiteX4" fmla="*/ 49199 w 86590"/>
                <a:gd name="connsiteY4" fmla="*/ 5904 h 5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90" h="51954">
                  <a:moveTo>
                    <a:pt x="49199" y="5904"/>
                  </a:moveTo>
                  <a:cubicBezTo>
                    <a:pt x="60629" y="17334"/>
                    <a:pt x="72059" y="28764"/>
                    <a:pt x="83836" y="40540"/>
                  </a:cubicBezTo>
                  <a:cubicBezTo>
                    <a:pt x="57262" y="53827"/>
                    <a:pt x="34471" y="45301"/>
                    <a:pt x="5904" y="40540"/>
                  </a:cubicBezTo>
                  <a:cubicBezTo>
                    <a:pt x="11440" y="38040"/>
                    <a:pt x="16977" y="35540"/>
                    <a:pt x="22681" y="32964"/>
                  </a:cubicBezTo>
                  <a:cubicBezTo>
                    <a:pt x="41857" y="24709"/>
                    <a:pt x="41857" y="24709"/>
                    <a:pt x="49199" y="5904"/>
                  </a:cubicBezTo>
                  <a:close/>
                </a:path>
              </a:pathLst>
            </a:custGeom>
            <a:solidFill>
              <a:srgbClr val="51723E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 Model 34" descr="Surface Laptop - Platinum">
                <a:extLst>
                  <a:ext uri="{FF2B5EF4-FFF2-40B4-BE49-F238E27FC236}">
                    <a16:creationId xmlns:a16="http://schemas.microsoft.com/office/drawing/2014/main" id="{502D9AB5-87C6-45E3-96BF-648818FF54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0559742"/>
                  </p:ext>
                </p:extLst>
              </p:nvPr>
            </p:nvGraphicFramePr>
            <p:xfrm>
              <a:off x="4236970" y="7253975"/>
              <a:ext cx="3628354" cy="45997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28354" cy="4599799"/>
                    </a:xfrm>
                    <a:prstGeom prst="rect">
                      <a:avLst/>
                    </a:prstGeom>
                  </am3d:spPr>
                  <am3d:camera>
                    <am3d:pos x="0" y="0" z="638926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2623" d="1000000"/>
                    <am3d:preTrans dx="336127" dy="-7631893" dz="337023"/>
                    <am3d:scale>
                      <am3d:sx n="1000000" d="1000000"/>
                      <am3d:sy n="1000000" d="1000000"/>
                      <am3d:sz n="1000000" d="1000000"/>
                    </am3d:scale>
                    <am3d:rot ax="3133775" ay="-5099" az="-65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9139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 Model 34" descr="Surface Laptop - Platinum">
                <a:extLst>
                  <a:ext uri="{FF2B5EF4-FFF2-40B4-BE49-F238E27FC236}">
                    <a16:creationId xmlns:a16="http://schemas.microsoft.com/office/drawing/2014/main" id="{502D9AB5-87C6-45E3-96BF-648818FF54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6970" y="7253975"/>
                <a:ext cx="3628354" cy="45997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2473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B4DCDC-C181-4601-8B6E-A44EC1AF5D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643943-DD7D-4482-8A78-1E253945294A}"/>
              </a:ext>
            </a:extLst>
          </p:cNvPr>
          <p:cNvSpPr/>
          <p:nvPr/>
        </p:nvSpPr>
        <p:spPr>
          <a:xfrm>
            <a:off x="0" y="5472333"/>
            <a:ext cx="12192000" cy="138566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D825D-D3C8-4AD7-89D6-0FFB4018BBF8}"/>
              </a:ext>
            </a:extLst>
          </p:cNvPr>
          <p:cNvSpPr txBox="1"/>
          <p:nvPr/>
        </p:nvSpPr>
        <p:spPr>
          <a:xfrm>
            <a:off x="1988235" y="1107269"/>
            <a:ext cx="8215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LOREM IPSUM SEKEMT MELME</a:t>
            </a:r>
            <a:endParaRPr lang="en-IN" sz="4400" dirty="0">
              <a:solidFill>
                <a:schemeClr val="accent1">
                  <a:lumMod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5E5AA2-9DBF-4A65-A23F-1DD51ADF49CA}"/>
              </a:ext>
            </a:extLst>
          </p:cNvPr>
          <p:cNvSpPr/>
          <p:nvPr/>
        </p:nvSpPr>
        <p:spPr>
          <a:xfrm>
            <a:off x="13814154" y="-1036117"/>
            <a:ext cx="23355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LOREM IPSUM SEKEMT MELME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Bahnschrift SemiBold Condensed" panose="020B0502040204020203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urface Laptop - Platinum">
                <a:extLst>
                  <a:ext uri="{FF2B5EF4-FFF2-40B4-BE49-F238E27FC236}">
                    <a16:creationId xmlns:a16="http://schemas.microsoft.com/office/drawing/2014/main" id="{D78AED54-B58B-460D-82B3-B2A9F0180E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2217680"/>
                  </p:ext>
                </p:extLst>
              </p:nvPr>
            </p:nvGraphicFramePr>
            <p:xfrm>
              <a:off x="4043699" y="1377443"/>
              <a:ext cx="3647399" cy="459415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47399" cy="4594156"/>
                    </a:xfrm>
                    <a:prstGeom prst="rect">
                      <a:avLst/>
                    </a:prstGeom>
                  </am3d:spPr>
                  <am3d:camera>
                    <am3d:pos x="0" y="0" z="638926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2623" d="1000000"/>
                    <am3d:preTrans dx="336127" dy="-7631893" dz="337023"/>
                    <am3d:scale>
                      <am3d:sx n="1000000" d="1000000"/>
                      <am3d:sy n="1000000" d="1000000"/>
                      <am3d:sz n="1000000" d="1000000"/>
                    </am3d:scale>
                    <am3d:rot ax="3108081" ay="475" az="6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9139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urface Laptop - Platinum">
                <a:extLst>
                  <a:ext uri="{FF2B5EF4-FFF2-40B4-BE49-F238E27FC236}">
                    <a16:creationId xmlns:a16="http://schemas.microsoft.com/office/drawing/2014/main" id="{D78AED54-B58B-460D-82B3-B2A9F0180E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3699" y="1377443"/>
                <a:ext cx="3647399" cy="4594156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aphic 2">
            <a:extLst>
              <a:ext uri="{FF2B5EF4-FFF2-40B4-BE49-F238E27FC236}">
                <a16:creationId xmlns:a16="http://schemas.microsoft.com/office/drawing/2014/main" id="{8486BB25-788A-464C-B88C-4B529C82FD75}"/>
              </a:ext>
            </a:extLst>
          </p:cNvPr>
          <p:cNvGrpSpPr/>
          <p:nvPr/>
        </p:nvGrpSpPr>
        <p:grpSpPr>
          <a:xfrm>
            <a:off x="10473395" y="199390"/>
            <a:ext cx="1448973" cy="1292599"/>
            <a:chOff x="3841833" y="939574"/>
            <a:chExt cx="4464990" cy="491836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580F0F0-F349-46B0-94BE-40A4D7B897B5}"/>
                </a:ext>
              </a:extLst>
            </p:cNvPr>
            <p:cNvSpPr/>
            <p:nvPr/>
          </p:nvSpPr>
          <p:spPr>
            <a:xfrm>
              <a:off x="3841833" y="939574"/>
              <a:ext cx="4294909" cy="4918364"/>
            </a:xfrm>
            <a:custGeom>
              <a:avLst/>
              <a:gdLst>
                <a:gd name="connsiteX0" fmla="*/ 2938235 w 4294909"/>
                <a:gd name="connsiteY0" fmla="*/ 272698 h 4918363"/>
                <a:gd name="connsiteX1" fmla="*/ 2868794 w 4294909"/>
                <a:gd name="connsiteY1" fmla="*/ 302532 h 4918363"/>
                <a:gd name="connsiteX2" fmla="*/ 2306122 w 4294909"/>
                <a:gd name="connsiteY2" fmla="*/ 653698 h 4918363"/>
                <a:gd name="connsiteX3" fmla="*/ 2241961 w 4294909"/>
                <a:gd name="connsiteY3" fmla="*/ 712386 h 4918363"/>
                <a:gd name="connsiteX4" fmla="*/ 2177690 w 4294909"/>
                <a:gd name="connsiteY4" fmla="*/ 772220 h 4918363"/>
                <a:gd name="connsiteX5" fmla="*/ 1258913 w 4294909"/>
                <a:gd name="connsiteY5" fmla="*/ 1185150 h 4918363"/>
                <a:gd name="connsiteX6" fmla="*/ 1239917 w 4294909"/>
                <a:gd name="connsiteY6" fmla="*/ 1185171 h 4918363"/>
                <a:gd name="connsiteX7" fmla="*/ 937985 w 4294909"/>
                <a:gd name="connsiteY7" fmla="*/ 1147267 h 4918363"/>
                <a:gd name="connsiteX8" fmla="*/ 920067 w 4294909"/>
                <a:gd name="connsiteY8" fmla="*/ 1142252 h 4918363"/>
                <a:gd name="connsiteX9" fmla="*/ 877372 w 4294909"/>
                <a:gd name="connsiteY9" fmla="*/ 1129948 h 4918363"/>
                <a:gd name="connsiteX10" fmla="*/ 1226610 w 4294909"/>
                <a:gd name="connsiteY10" fmla="*/ 757506 h 4918363"/>
                <a:gd name="connsiteX11" fmla="*/ 1249713 w 4294909"/>
                <a:gd name="connsiteY11" fmla="*/ 740289 h 4918363"/>
                <a:gd name="connsiteX12" fmla="*/ 1278497 w 4294909"/>
                <a:gd name="connsiteY12" fmla="*/ 717931 h 4918363"/>
                <a:gd name="connsiteX13" fmla="*/ 1682667 w 4294909"/>
                <a:gd name="connsiteY13" fmla="*/ 480517 h 4918363"/>
                <a:gd name="connsiteX14" fmla="*/ 1700036 w 4294909"/>
                <a:gd name="connsiteY14" fmla="*/ 472111 h 4918363"/>
                <a:gd name="connsiteX15" fmla="*/ 2115622 w 4294909"/>
                <a:gd name="connsiteY15" fmla="*/ 324653 h 4918363"/>
                <a:gd name="connsiteX16" fmla="*/ 998599 w 4294909"/>
                <a:gd name="connsiteY16" fmla="*/ 800903 h 4918363"/>
                <a:gd name="connsiteX17" fmla="*/ 980875 w 4294909"/>
                <a:gd name="connsiteY17" fmla="*/ 816395 h 4918363"/>
                <a:gd name="connsiteX18" fmla="*/ 748297 w 4294909"/>
                <a:gd name="connsiteY18" fmla="*/ 1168779 h 4918363"/>
                <a:gd name="connsiteX19" fmla="*/ 682001 w 4294909"/>
                <a:gd name="connsiteY19" fmla="*/ 1276071 h 4918363"/>
                <a:gd name="connsiteX20" fmla="*/ 335208 w 4294909"/>
                <a:gd name="connsiteY20" fmla="*/ 2755361 h 4918363"/>
                <a:gd name="connsiteX21" fmla="*/ 574303 w 4294909"/>
                <a:gd name="connsiteY21" fmla="*/ 3467903 h 4918363"/>
                <a:gd name="connsiteX22" fmla="*/ 583254 w 4294909"/>
                <a:gd name="connsiteY22" fmla="*/ 3485069 h 4918363"/>
                <a:gd name="connsiteX23" fmla="*/ 770541 w 4294909"/>
                <a:gd name="connsiteY23" fmla="*/ 3758649 h 4918363"/>
                <a:gd name="connsiteX24" fmla="*/ 782122 w 4294909"/>
                <a:gd name="connsiteY24" fmla="*/ 3788289 h 4918363"/>
                <a:gd name="connsiteX25" fmla="*/ 796937 w 4294909"/>
                <a:gd name="connsiteY25" fmla="*/ 3795359 h 4918363"/>
                <a:gd name="connsiteX26" fmla="*/ 856806 w 4294909"/>
                <a:gd name="connsiteY26" fmla="*/ 3831044 h 4918363"/>
                <a:gd name="connsiteX27" fmla="*/ 1131766 w 4294909"/>
                <a:gd name="connsiteY27" fmla="*/ 3878161 h 4918363"/>
                <a:gd name="connsiteX28" fmla="*/ 1309935 w 4294909"/>
                <a:gd name="connsiteY28" fmla="*/ 3806261 h 4918363"/>
                <a:gd name="connsiteX29" fmla="*/ 1738410 w 4294909"/>
                <a:gd name="connsiteY29" fmla="*/ 3690875 h 4918363"/>
                <a:gd name="connsiteX30" fmla="*/ 1764100 w 4294909"/>
                <a:gd name="connsiteY30" fmla="*/ 3690334 h 4918363"/>
                <a:gd name="connsiteX31" fmla="*/ 2143223 w 4294909"/>
                <a:gd name="connsiteY31" fmla="*/ 3770430 h 4918363"/>
                <a:gd name="connsiteX32" fmla="*/ 2223150 w 4294909"/>
                <a:gd name="connsiteY32" fmla="*/ 3797727 h 4918363"/>
                <a:gd name="connsiteX33" fmla="*/ 2242601 w 4294909"/>
                <a:gd name="connsiteY33" fmla="*/ 3804370 h 4918363"/>
                <a:gd name="connsiteX34" fmla="*/ 2512858 w 4294909"/>
                <a:gd name="connsiteY34" fmla="*/ 3880834 h 4918363"/>
                <a:gd name="connsiteX35" fmla="*/ 2538564 w 4294909"/>
                <a:gd name="connsiteY35" fmla="*/ 3886398 h 4918363"/>
                <a:gd name="connsiteX36" fmla="*/ 2789327 w 4294909"/>
                <a:gd name="connsiteY36" fmla="*/ 3911597 h 4918363"/>
                <a:gd name="connsiteX37" fmla="*/ 2845522 w 4294909"/>
                <a:gd name="connsiteY37" fmla="*/ 3912223 h 4918363"/>
                <a:gd name="connsiteX38" fmla="*/ 3058186 w 4294909"/>
                <a:gd name="connsiteY38" fmla="*/ 3889463 h 4918363"/>
                <a:gd name="connsiteX39" fmla="*/ 3172031 w 4294909"/>
                <a:gd name="connsiteY39" fmla="*/ 3892199 h 4918363"/>
                <a:gd name="connsiteX40" fmla="*/ 3180690 w 4294909"/>
                <a:gd name="connsiteY40" fmla="*/ 3978789 h 4918363"/>
                <a:gd name="connsiteX41" fmla="*/ 3010214 w 4294909"/>
                <a:gd name="connsiteY41" fmla="*/ 4175784 h 4918363"/>
                <a:gd name="connsiteX42" fmla="*/ 2666548 w 4294909"/>
                <a:gd name="connsiteY42" fmla="*/ 4240167 h 4918363"/>
                <a:gd name="connsiteX43" fmla="*/ 2612234 w 4294909"/>
                <a:gd name="connsiteY43" fmla="*/ 4240507 h 4918363"/>
                <a:gd name="connsiteX44" fmla="*/ 2404429 w 4294909"/>
                <a:gd name="connsiteY44" fmla="*/ 4225195 h 4918363"/>
                <a:gd name="connsiteX45" fmla="*/ 2293674 w 4294909"/>
                <a:gd name="connsiteY45" fmla="*/ 4219079 h 4918363"/>
                <a:gd name="connsiteX46" fmla="*/ 2274682 w 4294909"/>
                <a:gd name="connsiteY46" fmla="*/ 4218876 h 4918363"/>
                <a:gd name="connsiteX47" fmla="*/ 2150258 w 4294909"/>
                <a:gd name="connsiteY47" fmla="*/ 4238562 h 4918363"/>
                <a:gd name="connsiteX48" fmla="*/ 2257414 w 4294909"/>
                <a:gd name="connsiteY48" fmla="*/ 4320824 h 4918363"/>
                <a:gd name="connsiteX49" fmla="*/ 2275813 w 4294909"/>
                <a:gd name="connsiteY49" fmla="*/ 4331024 h 4918363"/>
                <a:gd name="connsiteX50" fmla="*/ 2894940 w 4294909"/>
                <a:gd name="connsiteY50" fmla="*/ 4403085 h 4918363"/>
                <a:gd name="connsiteX51" fmla="*/ 2926431 w 4294909"/>
                <a:gd name="connsiteY51" fmla="*/ 4396354 h 4918363"/>
                <a:gd name="connsiteX52" fmla="*/ 3345213 w 4294909"/>
                <a:gd name="connsiteY52" fmla="*/ 4238562 h 4918363"/>
                <a:gd name="connsiteX53" fmla="*/ 3375858 w 4294909"/>
                <a:gd name="connsiteY53" fmla="*/ 4222428 h 4918363"/>
                <a:gd name="connsiteX54" fmla="*/ 3782127 w 4294909"/>
                <a:gd name="connsiteY54" fmla="*/ 3905591 h 4918363"/>
                <a:gd name="connsiteX55" fmla="*/ 3845038 w 4294909"/>
                <a:gd name="connsiteY55" fmla="*/ 3848463 h 4918363"/>
                <a:gd name="connsiteX56" fmla="*/ 3887996 w 4294909"/>
                <a:gd name="connsiteY56" fmla="*/ 3810648 h 4918363"/>
                <a:gd name="connsiteX57" fmla="*/ 4186261 w 4294909"/>
                <a:gd name="connsiteY57" fmla="*/ 3673320 h 4918363"/>
                <a:gd name="connsiteX58" fmla="*/ 4280395 w 4294909"/>
                <a:gd name="connsiteY58" fmla="*/ 3710358 h 4918363"/>
                <a:gd name="connsiteX59" fmla="*/ 4289054 w 4294909"/>
                <a:gd name="connsiteY59" fmla="*/ 3762312 h 4918363"/>
                <a:gd name="connsiteX60" fmla="*/ 4249005 w 4294909"/>
                <a:gd name="connsiteY60" fmla="*/ 3825632 h 4918363"/>
                <a:gd name="connsiteX61" fmla="*/ 4236038 w 4294909"/>
                <a:gd name="connsiteY61" fmla="*/ 3843681 h 4918363"/>
                <a:gd name="connsiteX62" fmla="*/ 4193804 w 4294909"/>
                <a:gd name="connsiteY62" fmla="*/ 3900858 h 4918363"/>
                <a:gd name="connsiteX63" fmla="*/ 4179462 w 4294909"/>
                <a:gd name="connsiteY63" fmla="*/ 3920243 h 4918363"/>
                <a:gd name="connsiteX64" fmla="*/ 4022313 w 4294909"/>
                <a:gd name="connsiteY64" fmla="*/ 4114122 h 4918363"/>
                <a:gd name="connsiteX65" fmla="*/ 3975770 w 4294909"/>
                <a:gd name="connsiteY65" fmla="*/ 4166584 h 4918363"/>
                <a:gd name="connsiteX66" fmla="*/ 3682917 w 4294909"/>
                <a:gd name="connsiteY66" fmla="*/ 4446381 h 4918363"/>
                <a:gd name="connsiteX67" fmla="*/ 3653794 w 4294909"/>
                <a:gd name="connsiteY67" fmla="*/ 4468772 h 4918363"/>
                <a:gd name="connsiteX68" fmla="*/ 3397167 w 4294909"/>
                <a:gd name="connsiteY68" fmla="*/ 4636881 h 4918363"/>
                <a:gd name="connsiteX69" fmla="*/ 3380957 w 4294909"/>
                <a:gd name="connsiteY69" fmla="*/ 4646377 h 4918363"/>
                <a:gd name="connsiteX70" fmla="*/ 2752327 w 4294909"/>
                <a:gd name="connsiteY70" fmla="*/ 4875542 h 4918363"/>
                <a:gd name="connsiteX71" fmla="*/ 2710063 w 4294909"/>
                <a:gd name="connsiteY71" fmla="*/ 4883297 h 4918363"/>
                <a:gd name="connsiteX72" fmla="*/ 1977076 w 4294909"/>
                <a:gd name="connsiteY72" fmla="*/ 4879335 h 4918363"/>
                <a:gd name="connsiteX73" fmla="*/ 1946245 w 4294909"/>
                <a:gd name="connsiteY73" fmla="*/ 4873272 h 4918363"/>
                <a:gd name="connsiteX74" fmla="*/ 1344963 w 4294909"/>
                <a:gd name="connsiteY74" fmla="*/ 4680176 h 4918363"/>
                <a:gd name="connsiteX75" fmla="*/ 1321459 w 4294909"/>
                <a:gd name="connsiteY75" fmla="*/ 4668676 h 4918363"/>
                <a:gd name="connsiteX76" fmla="*/ 539667 w 4294909"/>
                <a:gd name="connsiteY76" fmla="*/ 4048062 h 4918363"/>
                <a:gd name="connsiteX77" fmla="*/ 523228 w 4294909"/>
                <a:gd name="connsiteY77" fmla="*/ 4028444 h 4918363"/>
                <a:gd name="connsiteX78" fmla="*/ 288553 w 4294909"/>
                <a:gd name="connsiteY78" fmla="*/ 3667062 h 4918363"/>
                <a:gd name="connsiteX79" fmla="*/ 279636 w 4294909"/>
                <a:gd name="connsiteY79" fmla="*/ 3650378 h 4918363"/>
                <a:gd name="connsiteX80" fmla="*/ 129698 w 4294909"/>
                <a:gd name="connsiteY80" fmla="*/ 3294520 h 4918363"/>
                <a:gd name="connsiteX81" fmla="*/ 115439 w 4294909"/>
                <a:gd name="connsiteY81" fmla="*/ 3254369 h 4918363"/>
                <a:gd name="connsiteX82" fmla="*/ 46099 w 4294909"/>
                <a:gd name="connsiteY82" fmla="*/ 2965676 h 4918363"/>
                <a:gd name="connsiteX83" fmla="*/ 40112 w 4294909"/>
                <a:gd name="connsiteY83" fmla="*/ 2934523 h 4918363"/>
                <a:gd name="connsiteX84" fmla="*/ 28781 w 4294909"/>
                <a:gd name="connsiteY84" fmla="*/ 2229653 h 4918363"/>
                <a:gd name="connsiteX85" fmla="*/ 32734 w 4294909"/>
                <a:gd name="connsiteY85" fmla="*/ 2203646 h 4918363"/>
                <a:gd name="connsiteX86" fmla="*/ 219281 w 4294909"/>
                <a:gd name="connsiteY86" fmla="*/ 1588880 h 4918363"/>
                <a:gd name="connsiteX87" fmla="*/ 229212 w 4294909"/>
                <a:gd name="connsiteY87" fmla="*/ 1567330 h 4918363"/>
                <a:gd name="connsiteX88" fmla="*/ 528272 w 4294909"/>
                <a:gd name="connsiteY88" fmla="*/ 1099891 h 4918363"/>
                <a:gd name="connsiteX89" fmla="*/ 555598 w 4294909"/>
                <a:gd name="connsiteY89" fmla="*/ 1067339 h 4918363"/>
                <a:gd name="connsiteX90" fmla="*/ 630655 w 4294909"/>
                <a:gd name="connsiteY90" fmla="*/ 990794 h 4918363"/>
                <a:gd name="connsiteX91" fmla="*/ 776405 w 4294909"/>
                <a:gd name="connsiteY91" fmla="*/ 752094 h 4918363"/>
                <a:gd name="connsiteX92" fmla="*/ 1282992 w 4294909"/>
                <a:gd name="connsiteY92" fmla="*/ 168586 h 4918363"/>
                <a:gd name="connsiteX93" fmla="*/ 2938235 w 4294909"/>
                <a:gd name="connsiteY93" fmla="*/ 272698 h 491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294909" h="4918363">
                  <a:moveTo>
                    <a:pt x="2938235" y="272698"/>
                  </a:moveTo>
                  <a:cubicBezTo>
                    <a:pt x="2915486" y="284532"/>
                    <a:pt x="2893052" y="294255"/>
                    <a:pt x="2868794" y="302532"/>
                  </a:cubicBezTo>
                  <a:cubicBezTo>
                    <a:pt x="2653653" y="377663"/>
                    <a:pt x="2472726" y="498976"/>
                    <a:pt x="2306122" y="653698"/>
                  </a:cubicBezTo>
                  <a:cubicBezTo>
                    <a:pt x="2284742" y="673269"/>
                    <a:pt x="2263356" y="692832"/>
                    <a:pt x="2241961" y="712386"/>
                  </a:cubicBezTo>
                  <a:cubicBezTo>
                    <a:pt x="2220365" y="732163"/>
                    <a:pt x="2198932" y="752061"/>
                    <a:pt x="2177690" y="772220"/>
                  </a:cubicBezTo>
                  <a:cubicBezTo>
                    <a:pt x="1922914" y="1012009"/>
                    <a:pt x="1615650" y="1185973"/>
                    <a:pt x="1258913" y="1185150"/>
                  </a:cubicBezTo>
                  <a:cubicBezTo>
                    <a:pt x="1252644" y="1185157"/>
                    <a:pt x="1246375" y="1185164"/>
                    <a:pt x="1239917" y="1185171"/>
                  </a:cubicBezTo>
                  <a:cubicBezTo>
                    <a:pt x="1136259" y="1185036"/>
                    <a:pt x="1038039" y="1175395"/>
                    <a:pt x="937985" y="1147267"/>
                  </a:cubicBezTo>
                  <a:cubicBezTo>
                    <a:pt x="929116" y="1144785"/>
                    <a:pt x="929116" y="1144785"/>
                    <a:pt x="920067" y="1142252"/>
                  </a:cubicBezTo>
                  <a:cubicBezTo>
                    <a:pt x="905817" y="1138214"/>
                    <a:pt x="891591" y="1134091"/>
                    <a:pt x="877372" y="1129948"/>
                  </a:cubicBezTo>
                  <a:cubicBezTo>
                    <a:pt x="894353" y="1005609"/>
                    <a:pt x="1131391" y="831172"/>
                    <a:pt x="1226610" y="757506"/>
                  </a:cubicBezTo>
                  <a:cubicBezTo>
                    <a:pt x="1234234" y="751825"/>
                    <a:pt x="1241858" y="746143"/>
                    <a:pt x="1249713" y="740289"/>
                  </a:cubicBezTo>
                  <a:cubicBezTo>
                    <a:pt x="1259312" y="732842"/>
                    <a:pt x="1268906" y="725389"/>
                    <a:pt x="1278497" y="717931"/>
                  </a:cubicBezTo>
                  <a:cubicBezTo>
                    <a:pt x="1403211" y="622363"/>
                    <a:pt x="1540979" y="547690"/>
                    <a:pt x="1682667" y="480517"/>
                  </a:cubicBezTo>
                  <a:cubicBezTo>
                    <a:pt x="1688399" y="477743"/>
                    <a:pt x="1694131" y="474969"/>
                    <a:pt x="1700036" y="472111"/>
                  </a:cubicBezTo>
                  <a:cubicBezTo>
                    <a:pt x="1830129" y="409492"/>
                    <a:pt x="1973238" y="350498"/>
                    <a:pt x="2115622" y="324653"/>
                  </a:cubicBezTo>
                  <a:cubicBezTo>
                    <a:pt x="1698576" y="352171"/>
                    <a:pt x="1308095" y="523708"/>
                    <a:pt x="998599" y="800903"/>
                  </a:cubicBezTo>
                  <a:cubicBezTo>
                    <a:pt x="992750" y="806015"/>
                    <a:pt x="986901" y="811127"/>
                    <a:pt x="980875" y="816395"/>
                  </a:cubicBezTo>
                  <a:cubicBezTo>
                    <a:pt x="880117" y="909956"/>
                    <a:pt x="801254" y="1042893"/>
                    <a:pt x="748297" y="1168779"/>
                  </a:cubicBezTo>
                  <a:cubicBezTo>
                    <a:pt x="730912" y="1208565"/>
                    <a:pt x="707937" y="1241449"/>
                    <a:pt x="682001" y="1276071"/>
                  </a:cubicBezTo>
                  <a:cubicBezTo>
                    <a:pt x="375387" y="1699557"/>
                    <a:pt x="264439" y="2240163"/>
                    <a:pt x="335208" y="2755361"/>
                  </a:cubicBezTo>
                  <a:cubicBezTo>
                    <a:pt x="375622" y="3005500"/>
                    <a:pt x="455431" y="3244474"/>
                    <a:pt x="574303" y="3467903"/>
                  </a:cubicBezTo>
                  <a:cubicBezTo>
                    <a:pt x="577257" y="3473568"/>
                    <a:pt x="580211" y="3479233"/>
                    <a:pt x="583254" y="3485069"/>
                  </a:cubicBezTo>
                  <a:cubicBezTo>
                    <a:pt x="633374" y="3580780"/>
                    <a:pt x="691481" y="3683663"/>
                    <a:pt x="770541" y="3758649"/>
                  </a:cubicBezTo>
                  <a:cubicBezTo>
                    <a:pt x="782122" y="3770971"/>
                    <a:pt x="782122" y="3770971"/>
                    <a:pt x="782122" y="3788289"/>
                  </a:cubicBezTo>
                  <a:cubicBezTo>
                    <a:pt x="789455" y="3791789"/>
                    <a:pt x="789455" y="3791789"/>
                    <a:pt x="796937" y="3795359"/>
                  </a:cubicBezTo>
                  <a:cubicBezTo>
                    <a:pt x="817776" y="3806134"/>
                    <a:pt x="837051" y="3818399"/>
                    <a:pt x="856806" y="3831044"/>
                  </a:cubicBezTo>
                  <a:cubicBezTo>
                    <a:pt x="944503" y="3883405"/>
                    <a:pt x="1030903" y="3896701"/>
                    <a:pt x="1131766" y="3878161"/>
                  </a:cubicBezTo>
                  <a:cubicBezTo>
                    <a:pt x="1195508" y="3861845"/>
                    <a:pt x="1251921" y="3836444"/>
                    <a:pt x="1309935" y="3806261"/>
                  </a:cubicBezTo>
                  <a:cubicBezTo>
                    <a:pt x="1447577" y="3734767"/>
                    <a:pt x="1582733" y="3691666"/>
                    <a:pt x="1738410" y="3690875"/>
                  </a:cubicBezTo>
                  <a:cubicBezTo>
                    <a:pt x="1746888" y="3690696"/>
                    <a:pt x="1755365" y="3690517"/>
                    <a:pt x="1764100" y="3690334"/>
                  </a:cubicBezTo>
                  <a:cubicBezTo>
                    <a:pt x="1897717" y="3689644"/>
                    <a:pt x="2018523" y="3727101"/>
                    <a:pt x="2143223" y="3770430"/>
                  </a:cubicBezTo>
                  <a:cubicBezTo>
                    <a:pt x="2169855" y="3779559"/>
                    <a:pt x="2196503" y="3788643"/>
                    <a:pt x="2223150" y="3797727"/>
                  </a:cubicBezTo>
                  <a:cubicBezTo>
                    <a:pt x="2232778" y="3801015"/>
                    <a:pt x="2232778" y="3801015"/>
                    <a:pt x="2242601" y="3804370"/>
                  </a:cubicBezTo>
                  <a:cubicBezTo>
                    <a:pt x="2331776" y="3834744"/>
                    <a:pt x="2420598" y="3861499"/>
                    <a:pt x="2512858" y="3880834"/>
                  </a:cubicBezTo>
                  <a:cubicBezTo>
                    <a:pt x="2525582" y="3883588"/>
                    <a:pt x="2525582" y="3883588"/>
                    <a:pt x="2538564" y="3886398"/>
                  </a:cubicBezTo>
                  <a:cubicBezTo>
                    <a:pt x="2622728" y="3904376"/>
                    <a:pt x="2703361" y="3911367"/>
                    <a:pt x="2789327" y="3911597"/>
                  </a:cubicBezTo>
                  <a:cubicBezTo>
                    <a:pt x="2808062" y="3911680"/>
                    <a:pt x="2826789" y="3911949"/>
                    <a:pt x="2845522" y="3912223"/>
                  </a:cubicBezTo>
                  <a:cubicBezTo>
                    <a:pt x="2919064" y="3912767"/>
                    <a:pt x="2986459" y="3905935"/>
                    <a:pt x="3058186" y="3889463"/>
                  </a:cubicBezTo>
                  <a:cubicBezTo>
                    <a:pt x="3097187" y="3880986"/>
                    <a:pt x="3134960" y="3873663"/>
                    <a:pt x="3172031" y="3892199"/>
                  </a:cubicBezTo>
                  <a:cubicBezTo>
                    <a:pt x="3186824" y="3921785"/>
                    <a:pt x="3186765" y="3947146"/>
                    <a:pt x="3180690" y="3978789"/>
                  </a:cubicBezTo>
                  <a:cubicBezTo>
                    <a:pt x="3148376" y="4069978"/>
                    <a:pt x="3094662" y="4129885"/>
                    <a:pt x="3010214" y="4175784"/>
                  </a:cubicBezTo>
                  <a:cubicBezTo>
                    <a:pt x="2899357" y="4227056"/>
                    <a:pt x="2787062" y="4240181"/>
                    <a:pt x="2666548" y="4240167"/>
                  </a:cubicBezTo>
                  <a:cubicBezTo>
                    <a:pt x="2648442" y="4240186"/>
                    <a:pt x="2630340" y="4240343"/>
                    <a:pt x="2612234" y="4240507"/>
                  </a:cubicBezTo>
                  <a:cubicBezTo>
                    <a:pt x="2541568" y="4240794"/>
                    <a:pt x="2474423" y="4235539"/>
                    <a:pt x="2404429" y="4225195"/>
                  </a:cubicBezTo>
                  <a:cubicBezTo>
                    <a:pt x="2367304" y="4220143"/>
                    <a:pt x="2331085" y="4218664"/>
                    <a:pt x="2293674" y="4219079"/>
                  </a:cubicBezTo>
                  <a:cubicBezTo>
                    <a:pt x="2287407" y="4219013"/>
                    <a:pt x="2281139" y="4218945"/>
                    <a:pt x="2274682" y="4218876"/>
                  </a:cubicBezTo>
                  <a:cubicBezTo>
                    <a:pt x="2230682" y="4219034"/>
                    <a:pt x="2192581" y="4226538"/>
                    <a:pt x="2150258" y="4238562"/>
                  </a:cubicBezTo>
                  <a:cubicBezTo>
                    <a:pt x="2182674" y="4273834"/>
                    <a:pt x="2215608" y="4297658"/>
                    <a:pt x="2257414" y="4320824"/>
                  </a:cubicBezTo>
                  <a:cubicBezTo>
                    <a:pt x="2266522" y="4325873"/>
                    <a:pt x="2266522" y="4325873"/>
                    <a:pt x="2275813" y="4331024"/>
                  </a:cubicBezTo>
                  <a:cubicBezTo>
                    <a:pt x="2460214" y="4430145"/>
                    <a:pt x="2691472" y="4447874"/>
                    <a:pt x="2894940" y="4403085"/>
                  </a:cubicBezTo>
                  <a:cubicBezTo>
                    <a:pt x="2910528" y="4399753"/>
                    <a:pt x="2910528" y="4399753"/>
                    <a:pt x="2926431" y="4396354"/>
                  </a:cubicBezTo>
                  <a:cubicBezTo>
                    <a:pt x="3073579" y="4363102"/>
                    <a:pt x="3212763" y="4310408"/>
                    <a:pt x="3345213" y="4238562"/>
                  </a:cubicBezTo>
                  <a:cubicBezTo>
                    <a:pt x="3355326" y="4233238"/>
                    <a:pt x="3365438" y="4227914"/>
                    <a:pt x="3375858" y="4222428"/>
                  </a:cubicBezTo>
                  <a:cubicBezTo>
                    <a:pt x="3526497" y="4140307"/>
                    <a:pt x="3661774" y="4027284"/>
                    <a:pt x="3782127" y="3905591"/>
                  </a:cubicBezTo>
                  <a:cubicBezTo>
                    <a:pt x="3802217" y="3885450"/>
                    <a:pt x="3823419" y="3866929"/>
                    <a:pt x="3845038" y="3848463"/>
                  </a:cubicBezTo>
                  <a:cubicBezTo>
                    <a:pt x="3859531" y="3836058"/>
                    <a:pt x="3873823" y="3823417"/>
                    <a:pt x="3887996" y="3810648"/>
                  </a:cubicBezTo>
                  <a:cubicBezTo>
                    <a:pt x="3973290" y="3735774"/>
                    <a:pt x="4069158" y="3671920"/>
                    <a:pt x="4186261" y="3673320"/>
                  </a:cubicBezTo>
                  <a:cubicBezTo>
                    <a:pt x="4221372" y="3676711"/>
                    <a:pt x="4254908" y="3684871"/>
                    <a:pt x="4280395" y="3710358"/>
                  </a:cubicBezTo>
                  <a:cubicBezTo>
                    <a:pt x="4289054" y="3733663"/>
                    <a:pt x="4289054" y="3733663"/>
                    <a:pt x="4289054" y="3762312"/>
                  </a:cubicBezTo>
                  <a:cubicBezTo>
                    <a:pt x="4276651" y="3785679"/>
                    <a:pt x="4264657" y="3804661"/>
                    <a:pt x="4249005" y="3825632"/>
                  </a:cubicBezTo>
                  <a:cubicBezTo>
                    <a:pt x="4244726" y="3831588"/>
                    <a:pt x="4240447" y="3837545"/>
                    <a:pt x="4236038" y="3843681"/>
                  </a:cubicBezTo>
                  <a:cubicBezTo>
                    <a:pt x="4222139" y="3862879"/>
                    <a:pt x="4208001" y="3881880"/>
                    <a:pt x="4193804" y="3900858"/>
                  </a:cubicBezTo>
                  <a:cubicBezTo>
                    <a:pt x="4189071" y="3907255"/>
                    <a:pt x="4184338" y="3913652"/>
                    <a:pt x="4179462" y="3920243"/>
                  </a:cubicBezTo>
                  <a:cubicBezTo>
                    <a:pt x="4129762" y="3987276"/>
                    <a:pt x="4079327" y="4053069"/>
                    <a:pt x="4022313" y="4114122"/>
                  </a:cubicBezTo>
                  <a:cubicBezTo>
                    <a:pt x="4006385" y="4131325"/>
                    <a:pt x="3991060" y="4148820"/>
                    <a:pt x="3975770" y="4166584"/>
                  </a:cubicBezTo>
                  <a:cubicBezTo>
                    <a:pt x="3887530" y="4267711"/>
                    <a:pt x="3790554" y="4365925"/>
                    <a:pt x="3682917" y="4446381"/>
                  </a:cubicBezTo>
                  <a:cubicBezTo>
                    <a:pt x="3673209" y="4453844"/>
                    <a:pt x="3663501" y="4461308"/>
                    <a:pt x="3653794" y="4468772"/>
                  </a:cubicBezTo>
                  <a:cubicBezTo>
                    <a:pt x="3571930" y="4530940"/>
                    <a:pt x="3486005" y="4585272"/>
                    <a:pt x="3397167" y="4636881"/>
                  </a:cubicBezTo>
                  <a:cubicBezTo>
                    <a:pt x="3391818" y="4640014"/>
                    <a:pt x="3386468" y="4643148"/>
                    <a:pt x="3380957" y="4646377"/>
                  </a:cubicBezTo>
                  <a:cubicBezTo>
                    <a:pt x="3188460" y="4757946"/>
                    <a:pt x="2971545" y="4838178"/>
                    <a:pt x="2752327" y="4875542"/>
                  </a:cubicBezTo>
                  <a:cubicBezTo>
                    <a:pt x="2738214" y="4877985"/>
                    <a:pt x="2724123" y="4880560"/>
                    <a:pt x="2710063" y="4883297"/>
                  </a:cubicBezTo>
                  <a:cubicBezTo>
                    <a:pt x="2477702" y="4928454"/>
                    <a:pt x="2208935" y="4925876"/>
                    <a:pt x="1977076" y="4879335"/>
                  </a:cubicBezTo>
                  <a:cubicBezTo>
                    <a:pt x="1966902" y="4877334"/>
                    <a:pt x="1956728" y="4875333"/>
                    <a:pt x="1946245" y="4873272"/>
                  </a:cubicBezTo>
                  <a:cubicBezTo>
                    <a:pt x="1738051" y="4831412"/>
                    <a:pt x="1536225" y="4773951"/>
                    <a:pt x="1344963" y="4680176"/>
                  </a:cubicBezTo>
                  <a:cubicBezTo>
                    <a:pt x="1337206" y="4676381"/>
                    <a:pt x="1329450" y="4672586"/>
                    <a:pt x="1321459" y="4668676"/>
                  </a:cubicBezTo>
                  <a:cubicBezTo>
                    <a:pt x="1022246" y="4520721"/>
                    <a:pt x="745865" y="4312587"/>
                    <a:pt x="539667" y="4048062"/>
                  </a:cubicBezTo>
                  <a:cubicBezTo>
                    <a:pt x="534242" y="4041588"/>
                    <a:pt x="528818" y="4035114"/>
                    <a:pt x="523228" y="4028444"/>
                  </a:cubicBezTo>
                  <a:cubicBezTo>
                    <a:pt x="431175" y="3917979"/>
                    <a:pt x="355766" y="3793867"/>
                    <a:pt x="288553" y="3667062"/>
                  </a:cubicBezTo>
                  <a:cubicBezTo>
                    <a:pt x="285611" y="3661556"/>
                    <a:pt x="282668" y="3656051"/>
                    <a:pt x="279636" y="3650378"/>
                  </a:cubicBezTo>
                  <a:cubicBezTo>
                    <a:pt x="219169" y="3536384"/>
                    <a:pt x="169753" y="3417168"/>
                    <a:pt x="129698" y="3294520"/>
                  </a:cubicBezTo>
                  <a:cubicBezTo>
                    <a:pt x="125234" y="3281037"/>
                    <a:pt x="120403" y="3267676"/>
                    <a:pt x="115439" y="3254369"/>
                  </a:cubicBezTo>
                  <a:cubicBezTo>
                    <a:pt x="81204" y="3161206"/>
                    <a:pt x="64730" y="3062883"/>
                    <a:pt x="46099" y="2965676"/>
                  </a:cubicBezTo>
                  <a:cubicBezTo>
                    <a:pt x="44123" y="2955396"/>
                    <a:pt x="42148" y="2945115"/>
                    <a:pt x="40112" y="2934523"/>
                  </a:cubicBezTo>
                  <a:cubicBezTo>
                    <a:pt x="939" y="2705344"/>
                    <a:pt x="-6936" y="2459600"/>
                    <a:pt x="28781" y="2229653"/>
                  </a:cubicBezTo>
                  <a:cubicBezTo>
                    <a:pt x="30085" y="2221071"/>
                    <a:pt x="31390" y="2212489"/>
                    <a:pt x="32734" y="2203646"/>
                  </a:cubicBezTo>
                  <a:cubicBezTo>
                    <a:pt x="66449" y="1988561"/>
                    <a:pt x="127019" y="1786033"/>
                    <a:pt x="219281" y="1588880"/>
                  </a:cubicBezTo>
                  <a:cubicBezTo>
                    <a:pt x="222558" y="1581769"/>
                    <a:pt x="225836" y="1574657"/>
                    <a:pt x="229212" y="1567330"/>
                  </a:cubicBezTo>
                  <a:cubicBezTo>
                    <a:pt x="307871" y="1397995"/>
                    <a:pt x="406367" y="1241416"/>
                    <a:pt x="528272" y="1099891"/>
                  </a:cubicBezTo>
                  <a:cubicBezTo>
                    <a:pt x="537515" y="1089154"/>
                    <a:pt x="546584" y="1078268"/>
                    <a:pt x="555598" y="1067339"/>
                  </a:cubicBezTo>
                  <a:cubicBezTo>
                    <a:pt x="578947" y="1039475"/>
                    <a:pt x="603219" y="1014627"/>
                    <a:pt x="630655" y="990794"/>
                  </a:cubicBezTo>
                  <a:cubicBezTo>
                    <a:pt x="712310" y="917938"/>
                    <a:pt x="746751" y="856688"/>
                    <a:pt x="776405" y="752094"/>
                  </a:cubicBezTo>
                  <a:cubicBezTo>
                    <a:pt x="849491" y="499654"/>
                    <a:pt x="1059396" y="292734"/>
                    <a:pt x="1282992" y="168586"/>
                  </a:cubicBezTo>
                  <a:cubicBezTo>
                    <a:pt x="1789660" y="-108085"/>
                    <a:pt x="2453977" y="-4154"/>
                    <a:pt x="2938235" y="272698"/>
                  </a:cubicBezTo>
                  <a:close/>
                </a:path>
              </a:pathLst>
            </a:custGeom>
            <a:solidFill>
              <a:srgbClr val="3E5D1E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103857D-FEC8-433E-B888-2A4AF07DB88E}"/>
                </a:ext>
              </a:extLst>
            </p:cNvPr>
            <p:cNvSpPr/>
            <p:nvPr/>
          </p:nvSpPr>
          <p:spPr>
            <a:xfrm>
              <a:off x="5394240" y="2522315"/>
              <a:ext cx="1506682" cy="1749136"/>
            </a:xfrm>
            <a:custGeom>
              <a:avLst/>
              <a:gdLst>
                <a:gd name="connsiteX0" fmla="*/ 1195328 w 1506681"/>
                <a:gd name="connsiteY0" fmla="*/ 144685 h 1749136"/>
                <a:gd name="connsiteX1" fmla="*/ 1281919 w 1506681"/>
                <a:gd name="connsiteY1" fmla="*/ 222617 h 1749136"/>
                <a:gd name="connsiteX2" fmla="*/ 1299339 w 1506681"/>
                <a:gd name="connsiteY2" fmla="*/ 237499 h 1749136"/>
                <a:gd name="connsiteX3" fmla="*/ 1507056 w 1506681"/>
                <a:gd name="connsiteY3" fmla="*/ 655571 h 1749136"/>
                <a:gd name="connsiteX4" fmla="*/ 1508679 w 1506681"/>
                <a:gd name="connsiteY4" fmla="*/ 757857 h 1749136"/>
                <a:gd name="connsiteX5" fmla="*/ 1509001 w 1506681"/>
                <a:gd name="connsiteY5" fmla="*/ 785204 h 1749136"/>
                <a:gd name="connsiteX6" fmla="*/ 1489737 w 1506681"/>
                <a:gd name="connsiteY6" fmla="*/ 941321 h 1749136"/>
                <a:gd name="connsiteX7" fmla="*/ 1432371 w 1506681"/>
                <a:gd name="connsiteY7" fmla="*/ 971628 h 1749136"/>
                <a:gd name="connsiteX8" fmla="*/ 1396957 w 1506681"/>
                <a:gd name="connsiteY8" fmla="*/ 986308 h 1749136"/>
                <a:gd name="connsiteX9" fmla="*/ 1378425 w 1506681"/>
                <a:gd name="connsiteY9" fmla="*/ 993893 h 1749136"/>
                <a:gd name="connsiteX10" fmla="*/ 795725 w 1506681"/>
                <a:gd name="connsiteY10" fmla="*/ 1599886 h 1749136"/>
                <a:gd name="connsiteX11" fmla="*/ 753715 w 1506681"/>
                <a:gd name="connsiteY11" fmla="*/ 1746617 h 1749136"/>
                <a:gd name="connsiteX12" fmla="*/ 736396 w 1506681"/>
                <a:gd name="connsiteY12" fmla="*/ 1746617 h 1749136"/>
                <a:gd name="connsiteX13" fmla="*/ 730951 w 1506681"/>
                <a:gd name="connsiteY13" fmla="*/ 1723075 h 1749136"/>
                <a:gd name="connsiteX14" fmla="*/ 355396 w 1506681"/>
                <a:gd name="connsiteY14" fmla="*/ 1140480 h 1749136"/>
                <a:gd name="connsiteX15" fmla="*/ 330197 w 1506681"/>
                <a:gd name="connsiteY15" fmla="*/ 1121471 h 1749136"/>
                <a:gd name="connsiteX16" fmla="*/ 115411 w 1506681"/>
                <a:gd name="connsiteY16" fmla="*/ 994696 h 1749136"/>
                <a:gd name="connsiteX17" fmla="*/ 96135 w 1506681"/>
                <a:gd name="connsiteY17" fmla="*/ 984659 h 1749136"/>
                <a:gd name="connsiteX18" fmla="*/ 48506 w 1506681"/>
                <a:gd name="connsiteY18" fmla="*/ 965337 h 1749136"/>
                <a:gd name="connsiteX19" fmla="*/ 14614 w 1506681"/>
                <a:gd name="connsiteY19" fmla="*/ 916832 h 1749136"/>
                <a:gd name="connsiteX20" fmla="*/ 6327 w 1506681"/>
                <a:gd name="connsiteY20" fmla="*/ 752986 h 1749136"/>
                <a:gd name="connsiteX21" fmla="*/ 5904 w 1506681"/>
                <a:gd name="connsiteY21" fmla="*/ 721867 h 1749136"/>
                <a:gd name="connsiteX22" fmla="*/ 71270 w 1506681"/>
                <a:gd name="connsiteY22" fmla="*/ 433141 h 1749136"/>
                <a:gd name="connsiteX23" fmla="*/ 81561 w 1506681"/>
                <a:gd name="connsiteY23" fmla="*/ 411825 h 1749136"/>
                <a:gd name="connsiteX24" fmla="*/ 182215 w 1506681"/>
                <a:gd name="connsiteY24" fmla="*/ 265912 h 1749136"/>
                <a:gd name="connsiteX25" fmla="*/ 202509 w 1506681"/>
                <a:gd name="connsiteY25" fmla="*/ 240578 h 1749136"/>
                <a:gd name="connsiteX26" fmla="*/ 1195328 w 1506681"/>
                <a:gd name="connsiteY26" fmla="*/ 144685 h 174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06681" h="1749136">
                  <a:moveTo>
                    <a:pt x="1195328" y="144685"/>
                  </a:moveTo>
                  <a:cubicBezTo>
                    <a:pt x="1225752" y="169191"/>
                    <a:pt x="1253860" y="195466"/>
                    <a:pt x="1281919" y="222617"/>
                  </a:cubicBezTo>
                  <a:cubicBezTo>
                    <a:pt x="1287668" y="227528"/>
                    <a:pt x="1293416" y="232439"/>
                    <a:pt x="1299339" y="237499"/>
                  </a:cubicBezTo>
                  <a:cubicBezTo>
                    <a:pt x="1412328" y="338341"/>
                    <a:pt x="1490173" y="505804"/>
                    <a:pt x="1507056" y="655571"/>
                  </a:cubicBezTo>
                  <a:cubicBezTo>
                    <a:pt x="1508456" y="689675"/>
                    <a:pt x="1508658" y="723727"/>
                    <a:pt x="1508679" y="757857"/>
                  </a:cubicBezTo>
                  <a:cubicBezTo>
                    <a:pt x="1508785" y="766881"/>
                    <a:pt x="1508891" y="775906"/>
                    <a:pt x="1509001" y="785204"/>
                  </a:cubicBezTo>
                  <a:cubicBezTo>
                    <a:pt x="1509217" y="900007"/>
                    <a:pt x="1509217" y="900007"/>
                    <a:pt x="1489737" y="941321"/>
                  </a:cubicBezTo>
                  <a:cubicBezTo>
                    <a:pt x="1464504" y="959451"/>
                    <a:pt x="1464504" y="959451"/>
                    <a:pt x="1432371" y="971628"/>
                  </a:cubicBezTo>
                  <a:cubicBezTo>
                    <a:pt x="1420545" y="976471"/>
                    <a:pt x="1408741" y="981366"/>
                    <a:pt x="1396957" y="986308"/>
                  </a:cubicBezTo>
                  <a:cubicBezTo>
                    <a:pt x="1390841" y="988811"/>
                    <a:pt x="1384726" y="991314"/>
                    <a:pt x="1378425" y="993893"/>
                  </a:cubicBezTo>
                  <a:cubicBezTo>
                    <a:pt x="1109931" y="1110141"/>
                    <a:pt x="904179" y="1331348"/>
                    <a:pt x="795725" y="1599886"/>
                  </a:cubicBezTo>
                  <a:cubicBezTo>
                    <a:pt x="777191" y="1647897"/>
                    <a:pt x="762855" y="1695875"/>
                    <a:pt x="753715" y="1746617"/>
                  </a:cubicBezTo>
                  <a:cubicBezTo>
                    <a:pt x="748000" y="1746617"/>
                    <a:pt x="742285" y="1746617"/>
                    <a:pt x="736396" y="1746617"/>
                  </a:cubicBezTo>
                  <a:cubicBezTo>
                    <a:pt x="734599" y="1738848"/>
                    <a:pt x="732802" y="1731079"/>
                    <a:pt x="730951" y="1723075"/>
                  </a:cubicBezTo>
                  <a:cubicBezTo>
                    <a:pt x="673964" y="1492267"/>
                    <a:pt x="548622" y="1282519"/>
                    <a:pt x="355396" y="1140480"/>
                  </a:cubicBezTo>
                  <a:cubicBezTo>
                    <a:pt x="347081" y="1134207"/>
                    <a:pt x="338765" y="1127934"/>
                    <a:pt x="330197" y="1121471"/>
                  </a:cubicBezTo>
                  <a:cubicBezTo>
                    <a:pt x="262120" y="1072070"/>
                    <a:pt x="190153" y="1032981"/>
                    <a:pt x="115411" y="994696"/>
                  </a:cubicBezTo>
                  <a:cubicBezTo>
                    <a:pt x="109050" y="991384"/>
                    <a:pt x="102689" y="988072"/>
                    <a:pt x="96135" y="984659"/>
                  </a:cubicBezTo>
                  <a:cubicBezTo>
                    <a:pt x="76682" y="974755"/>
                    <a:pt x="76682" y="974755"/>
                    <a:pt x="48506" y="965337"/>
                  </a:cubicBezTo>
                  <a:cubicBezTo>
                    <a:pt x="24051" y="948386"/>
                    <a:pt x="21828" y="944319"/>
                    <a:pt x="14614" y="916832"/>
                  </a:cubicBezTo>
                  <a:cubicBezTo>
                    <a:pt x="5895" y="862564"/>
                    <a:pt x="6180" y="807817"/>
                    <a:pt x="6327" y="752986"/>
                  </a:cubicBezTo>
                  <a:cubicBezTo>
                    <a:pt x="6187" y="742717"/>
                    <a:pt x="6048" y="732448"/>
                    <a:pt x="5904" y="721867"/>
                  </a:cubicBezTo>
                  <a:cubicBezTo>
                    <a:pt x="5847" y="618268"/>
                    <a:pt x="25513" y="526107"/>
                    <a:pt x="71270" y="433141"/>
                  </a:cubicBezTo>
                  <a:cubicBezTo>
                    <a:pt x="74666" y="426107"/>
                    <a:pt x="78062" y="419072"/>
                    <a:pt x="81561" y="411825"/>
                  </a:cubicBezTo>
                  <a:cubicBezTo>
                    <a:pt x="108774" y="357196"/>
                    <a:pt x="141040" y="311020"/>
                    <a:pt x="182215" y="265912"/>
                  </a:cubicBezTo>
                  <a:cubicBezTo>
                    <a:pt x="188912" y="257552"/>
                    <a:pt x="195609" y="249191"/>
                    <a:pt x="202509" y="240578"/>
                  </a:cubicBezTo>
                  <a:cubicBezTo>
                    <a:pt x="443862" y="-49512"/>
                    <a:pt x="899743" y="-57643"/>
                    <a:pt x="1195328" y="144685"/>
                  </a:cubicBezTo>
                  <a:close/>
                </a:path>
              </a:pathLst>
            </a:custGeom>
            <a:solidFill>
              <a:srgbClr val="426421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EFBF38E-7D2E-430B-9CD2-1B66B645B68F}"/>
                </a:ext>
              </a:extLst>
            </p:cNvPr>
            <p:cNvSpPr/>
            <p:nvPr/>
          </p:nvSpPr>
          <p:spPr>
            <a:xfrm>
              <a:off x="6164952" y="2877573"/>
              <a:ext cx="1705841" cy="1861705"/>
            </a:xfrm>
            <a:custGeom>
              <a:avLst/>
              <a:gdLst>
                <a:gd name="connsiteX0" fmla="*/ 1662866 w 1705840"/>
                <a:gd name="connsiteY0" fmla="*/ 5904 h 1861704"/>
                <a:gd name="connsiteX1" fmla="*/ 1687558 w 1705840"/>
                <a:gd name="connsiteY1" fmla="*/ 106025 h 1861704"/>
                <a:gd name="connsiteX2" fmla="*/ 1689239 w 1705840"/>
                <a:gd name="connsiteY2" fmla="*/ 125414 h 1861704"/>
                <a:gd name="connsiteX3" fmla="*/ 1694255 w 1705840"/>
                <a:gd name="connsiteY3" fmla="*/ 187745 h 1861704"/>
                <a:gd name="connsiteX4" fmla="*/ 1695953 w 1705840"/>
                <a:gd name="connsiteY4" fmla="*/ 209273 h 1861704"/>
                <a:gd name="connsiteX5" fmla="*/ 1691008 w 1705840"/>
                <a:gd name="connsiteY5" fmla="*/ 662371 h 1861704"/>
                <a:gd name="connsiteX6" fmla="*/ 1686896 w 1705840"/>
                <a:gd name="connsiteY6" fmla="*/ 695851 h 1861704"/>
                <a:gd name="connsiteX7" fmla="*/ 1333820 w 1705840"/>
                <a:gd name="connsiteY7" fmla="*/ 1425995 h 1861704"/>
                <a:gd name="connsiteX8" fmla="*/ 1321584 w 1705840"/>
                <a:gd name="connsiteY8" fmla="*/ 1438337 h 1861704"/>
                <a:gd name="connsiteX9" fmla="*/ 1114400 w 1705840"/>
                <a:gd name="connsiteY9" fmla="*/ 1598754 h 1861704"/>
                <a:gd name="connsiteX10" fmla="*/ 1078918 w 1705840"/>
                <a:gd name="connsiteY10" fmla="*/ 1622042 h 1861704"/>
                <a:gd name="connsiteX11" fmla="*/ 496123 w 1705840"/>
                <a:gd name="connsiteY11" fmla="*/ 1829294 h 1861704"/>
                <a:gd name="connsiteX12" fmla="*/ 435541 w 1705840"/>
                <a:gd name="connsiteY12" fmla="*/ 1842206 h 1861704"/>
                <a:gd name="connsiteX13" fmla="*/ 216798 w 1705840"/>
                <a:gd name="connsiteY13" fmla="*/ 1858949 h 1861704"/>
                <a:gd name="connsiteX14" fmla="*/ 654082 w 1705840"/>
                <a:gd name="connsiteY14" fmla="*/ 1296650 h 1861704"/>
                <a:gd name="connsiteX15" fmla="*/ 672692 w 1705840"/>
                <a:gd name="connsiteY15" fmla="*/ 1282367 h 1861704"/>
                <a:gd name="connsiteX16" fmla="*/ 870157 w 1705840"/>
                <a:gd name="connsiteY16" fmla="*/ 1146113 h 1861704"/>
                <a:gd name="connsiteX17" fmla="*/ 1290525 w 1705840"/>
                <a:gd name="connsiteY17" fmla="*/ 750586 h 1861704"/>
                <a:gd name="connsiteX18" fmla="*/ 1275710 w 1705840"/>
                <a:gd name="connsiteY18" fmla="*/ 770035 h 1861704"/>
                <a:gd name="connsiteX19" fmla="*/ 799671 w 1705840"/>
                <a:gd name="connsiteY19" fmla="*/ 1092480 h 1861704"/>
                <a:gd name="connsiteX20" fmla="*/ 95570 w 1705840"/>
                <a:gd name="connsiteY20" fmla="*/ 1824313 h 1861704"/>
                <a:gd name="connsiteX21" fmla="*/ 57146 w 1705840"/>
                <a:gd name="connsiteY21" fmla="*/ 1816195 h 1861704"/>
                <a:gd name="connsiteX22" fmla="*/ 35532 w 1705840"/>
                <a:gd name="connsiteY22" fmla="*/ 1811629 h 1861704"/>
                <a:gd name="connsiteX23" fmla="*/ 8980 w 1705840"/>
                <a:gd name="connsiteY23" fmla="*/ 1798336 h 1861704"/>
                <a:gd name="connsiteX24" fmla="*/ 286070 w 1705840"/>
                <a:gd name="connsiteY24" fmla="*/ 967063 h 1861704"/>
                <a:gd name="connsiteX25" fmla="*/ 606457 w 1705840"/>
                <a:gd name="connsiteY25" fmla="*/ 733268 h 1861704"/>
                <a:gd name="connsiteX26" fmla="*/ 635660 w 1705840"/>
                <a:gd name="connsiteY26" fmla="*/ 717920 h 1861704"/>
                <a:gd name="connsiteX27" fmla="*/ 940542 w 1705840"/>
                <a:gd name="connsiteY27" fmla="*/ 586063 h 1861704"/>
                <a:gd name="connsiteX28" fmla="*/ 1662866 w 1705840"/>
                <a:gd name="connsiteY28" fmla="*/ 5904 h 186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5840" h="1861704">
                  <a:moveTo>
                    <a:pt x="1662866" y="5904"/>
                  </a:moveTo>
                  <a:cubicBezTo>
                    <a:pt x="1682506" y="37588"/>
                    <a:pt x="1684702" y="69733"/>
                    <a:pt x="1687558" y="106025"/>
                  </a:cubicBezTo>
                  <a:cubicBezTo>
                    <a:pt x="1688113" y="112423"/>
                    <a:pt x="1688668" y="118822"/>
                    <a:pt x="1689239" y="125414"/>
                  </a:cubicBezTo>
                  <a:cubicBezTo>
                    <a:pt x="1691004" y="146185"/>
                    <a:pt x="1692645" y="166962"/>
                    <a:pt x="1694255" y="187745"/>
                  </a:cubicBezTo>
                  <a:cubicBezTo>
                    <a:pt x="1694815" y="194849"/>
                    <a:pt x="1695376" y="201953"/>
                    <a:pt x="1695953" y="209273"/>
                  </a:cubicBezTo>
                  <a:cubicBezTo>
                    <a:pt x="1707991" y="363468"/>
                    <a:pt x="1710059" y="508483"/>
                    <a:pt x="1691008" y="662371"/>
                  </a:cubicBezTo>
                  <a:cubicBezTo>
                    <a:pt x="1689651" y="673420"/>
                    <a:pt x="1688294" y="684468"/>
                    <a:pt x="1686896" y="695851"/>
                  </a:cubicBezTo>
                  <a:cubicBezTo>
                    <a:pt x="1649288" y="974711"/>
                    <a:pt x="1532209" y="1226448"/>
                    <a:pt x="1333820" y="1425995"/>
                  </a:cubicBezTo>
                  <a:cubicBezTo>
                    <a:pt x="1329783" y="1430068"/>
                    <a:pt x="1325745" y="1434140"/>
                    <a:pt x="1321584" y="1438337"/>
                  </a:cubicBezTo>
                  <a:cubicBezTo>
                    <a:pt x="1258410" y="1501142"/>
                    <a:pt x="1189763" y="1551472"/>
                    <a:pt x="1114400" y="1598754"/>
                  </a:cubicBezTo>
                  <a:cubicBezTo>
                    <a:pt x="1102440" y="1606310"/>
                    <a:pt x="1090655" y="1614143"/>
                    <a:pt x="1078918" y="1622042"/>
                  </a:cubicBezTo>
                  <a:cubicBezTo>
                    <a:pt x="908212" y="1733001"/>
                    <a:pt x="694720" y="1794158"/>
                    <a:pt x="496123" y="1829294"/>
                  </a:cubicBezTo>
                  <a:cubicBezTo>
                    <a:pt x="475799" y="1833117"/>
                    <a:pt x="455697" y="1837581"/>
                    <a:pt x="435541" y="1842206"/>
                  </a:cubicBezTo>
                  <a:cubicBezTo>
                    <a:pt x="363357" y="1858536"/>
                    <a:pt x="290566" y="1860390"/>
                    <a:pt x="216798" y="1858949"/>
                  </a:cubicBezTo>
                  <a:cubicBezTo>
                    <a:pt x="279309" y="1632345"/>
                    <a:pt x="472349" y="1436094"/>
                    <a:pt x="654082" y="1296650"/>
                  </a:cubicBezTo>
                  <a:cubicBezTo>
                    <a:pt x="663294" y="1289580"/>
                    <a:pt x="663294" y="1289580"/>
                    <a:pt x="672692" y="1282367"/>
                  </a:cubicBezTo>
                  <a:cubicBezTo>
                    <a:pt x="736608" y="1234089"/>
                    <a:pt x="803322" y="1190207"/>
                    <a:pt x="870157" y="1146113"/>
                  </a:cubicBezTo>
                  <a:cubicBezTo>
                    <a:pt x="1024053" y="1044455"/>
                    <a:pt x="1205899" y="919838"/>
                    <a:pt x="1290525" y="750586"/>
                  </a:cubicBezTo>
                  <a:cubicBezTo>
                    <a:pt x="1283192" y="760213"/>
                    <a:pt x="1283192" y="760213"/>
                    <a:pt x="1275710" y="770035"/>
                  </a:cubicBezTo>
                  <a:cubicBezTo>
                    <a:pt x="1156854" y="913027"/>
                    <a:pt x="959434" y="1004236"/>
                    <a:pt x="799671" y="1092480"/>
                  </a:cubicBezTo>
                  <a:cubicBezTo>
                    <a:pt x="504024" y="1255813"/>
                    <a:pt x="196030" y="1483624"/>
                    <a:pt x="95570" y="1824313"/>
                  </a:cubicBezTo>
                  <a:cubicBezTo>
                    <a:pt x="82754" y="1821646"/>
                    <a:pt x="69948" y="1818931"/>
                    <a:pt x="57146" y="1816195"/>
                  </a:cubicBezTo>
                  <a:cubicBezTo>
                    <a:pt x="50013" y="1814688"/>
                    <a:pt x="42881" y="1813181"/>
                    <a:pt x="35532" y="1811629"/>
                  </a:cubicBezTo>
                  <a:cubicBezTo>
                    <a:pt x="17639" y="1806995"/>
                    <a:pt x="17639" y="1806995"/>
                    <a:pt x="8980" y="1798336"/>
                  </a:cubicBezTo>
                  <a:cubicBezTo>
                    <a:pt x="-14364" y="1503014"/>
                    <a:pt x="96834" y="1190622"/>
                    <a:pt x="286070" y="967063"/>
                  </a:cubicBezTo>
                  <a:cubicBezTo>
                    <a:pt x="375004" y="865501"/>
                    <a:pt x="487728" y="794749"/>
                    <a:pt x="606457" y="733268"/>
                  </a:cubicBezTo>
                  <a:cubicBezTo>
                    <a:pt x="620912" y="725670"/>
                    <a:pt x="620912" y="725670"/>
                    <a:pt x="635660" y="717920"/>
                  </a:cubicBezTo>
                  <a:cubicBezTo>
                    <a:pt x="734541" y="666699"/>
                    <a:pt x="836796" y="626243"/>
                    <a:pt x="940542" y="586063"/>
                  </a:cubicBezTo>
                  <a:cubicBezTo>
                    <a:pt x="1248532" y="466419"/>
                    <a:pt x="1516339" y="317189"/>
                    <a:pt x="1662866" y="5904"/>
                  </a:cubicBezTo>
                  <a:close/>
                </a:path>
              </a:pathLst>
            </a:custGeom>
            <a:solidFill>
              <a:srgbClr val="3D5C1F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F49C8AF-913C-45E7-9DAA-F70A3E840580}"/>
                </a:ext>
              </a:extLst>
            </p:cNvPr>
            <p:cNvSpPr/>
            <p:nvPr/>
          </p:nvSpPr>
          <p:spPr>
            <a:xfrm>
              <a:off x="4381402" y="2877573"/>
              <a:ext cx="1723159" cy="1775114"/>
            </a:xfrm>
            <a:custGeom>
              <a:avLst/>
              <a:gdLst>
                <a:gd name="connsiteX0" fmla="*/ 60711 w 1723159"/>
                <a:gd name="connsiteY0" fmla="*/ 5904 h 1775113"/>
                <a:gd name="connsiteX1" fmla="*/ 104548 w 1723159"/>
                <a:gd name="connsiteY1" fmla="*/ 78965 h 1775113"/>
                <a:gd name="connsiteX2" fmla="*/ 871799 w 1723159"/>
                <a:gd name="connsiteY2" fmla="*/ 620105 h 1775113"/>
                <a:gd name="connsiteX3" fmla="*/ 1612718 w 1723159"/>
                <a:gd name="connsiteY3" fmla="*/ 1220415 h 1775113"/>
                <a:gd name="connsiteX4" fmla="*/ 1709186 w 1723159"/>
                <a:gd name="connsiteY4" fmla="*/ 1574282 h 1775113"/>
                <a:gd name="connsiteX5" fmla="*/ 1713591 w 1723159"/>
                <a:gd name="connsiteY5" fmla="*/ 1601003 h 1775113"/>
                <a:gd name="connsiteX6" fmla="*/ 1723257 w 1723159"/>
                <a:gd name="connsiteY6" fmla="*/ 1772359 h 1775113"/>
                <a:gd name="connsiteX7" fmla="*/ 1610689 w 1723159"/>
                <a:gd name="connsiteY7" fmla="*/ 1746381 h 1775113"/>
                <a:gd name="connsiteX8" fmla="*/ 1579299 w 1723159"/>
                <a:gd name="connsiteY8" fmla="*/ 1692262 h 1775113"/>
                <a:gd name="connsiteX9" fmla="*/ 1368234 w 1723159"/>
                <a:gd name="connsiteY9" fmla="*/ 1408677 h 1775113"/>
                <a:gd name="connsiteX10" fmla="*/ 1348413 w 1723159"/>
                <a:gd name="connsiteY10" fmla="*/ 1386894 h 1775113"/>
                <a:gd name="connsiteX11" fmla="*/ 835002 w 1723159"/>
                <a:gd name="connsiteY11" fmla="*/ 1041524 h 1775113"/>
                <a:gd name="connsiteX12" fmla="*/ 450370 w 1723159"/>
                <a:gd name="connsiteY12" fmla="*/ 767904 h 1775113"/>
                <a:gd name="connsiteX13" fmla="*/ 551506 w 1723159"/>
                <a:gd name="connsiteY13" fmla="*/ 894239 h 1775113"/>
                <a:gd name="connsiteX14" fmla="*/ 562939 w 1723159"/>
                <a:gd name="connsiteY14" fmla="*/ 923768 h 1775113"/>
                <a:gd name="connsiteX15" fmla="*/ 577720 w 1723159"/>
                <a:gd name="connsiteY15" fmla="*/ 930059 h 1775113"/>
                <a:gd name="connsiteX16" fmla="*/ 638164 w 1723159"/>
                <a:gd name="connsiteY16" fmla="*/ 978969 h 1775113"/>
                <a:gd name="connsiteX17" fmla="*/ 909070 w 1723159"/>
                <a:gd name="connsiteY17" fmla="*/ 1177228 h 1775113"/>
                <a:gd name="connsiteX18" fmla="*/ 1428848 w 1723159"/>
                <a:gd name="connsiteY18" fmla="*/ 1677109 h 1775113"/>
                <a:gd name="connsiteX19" fmla="*/ 1369858 w 1723159"/>
                <a:gd name="connsiteY19" fmla="*/ 1677650 h 1775113"/>
                <a:gd name="connsiteX20" fmla="*/ 925504 w 1723159"/>
                <a:gd name="connsiteY20" fmla="*/ 1713436 h 1775113"/>
                <a:gd name="connsiteX21" fmla="*/ 753439 w 1723159"/>
                <a:gd name="connsiteY21" fmla="*/ 1673320 h 1775113"/>
                <a:gd name="connsiteX22" fmla="*/ 729210 w 1723159"/>
                <a:gd name="connsiteY22" fmla="*/ 1661638 h 1775113"/>
                <a:gd name="connsiteX23" fmla="*/ 528302 w 1723159"/>
                <a:gd name="connsiteY23" fmla="*/ 1538563 h 1775113"/>
                <a:gd name="connsiteX24" fmla="*/ 505369 w 1723159"/>
                <a:gd name="connsiteY24" fmla="*/ 1521989 h 1775113"/>
                <a:gd name="connsiteX25" fmla="*/ 55705 w 1723159"/>
                <a:gd name="connsiteY25" fmla="*/ 778787 h 1775113"/>
                <a:gd name="connsiteX26" fmla="*/ 44205 w 1723159"/>
                <a:gd name="connsiteY26" fmla="*/ 722511 h 1775113"/>
                <a:gd name="connsiteX27" fmla="*/ 60711 w 1723159"/>
                <a:gd name="connsiteY27" fmla="*/ 5904 h 1775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23159" h="1775113">
                  <a:moveTo>
                    <a:pt x="60711" y="5904"/>
                  </a:moveTo>
                  <a:cubicBezTo>
                    <a:pt x="79347" y="29318"/>
                    <a:pt x="92443" y="51672"/>
                    <a:pt x="104548" y="78965"/>
                  </a:cubicBezTo>
                  <a:cubicBezTo>
                    <a:pt x="250807" y="376755"/>
                    <a:pt x="581962" y="507029"/>
                    <a:pt x="871799" y="620105"/>
                  </a:cubicBezTo>
                  <a:cubicBezTo>
                    <a:pt x="1187479" y="743590"/>
                    <a:pt x="1465395" y="901106"/>
                    <a:pt x="1612718" y="1220415"/>
                  </a:cubicBezTo>
                  <a:cubicBezTo>
                    <a:pt x="1662117" y="1333751"/>
                    <a:pt x="1689171" y="1452676"/>
                    <a:pt x="1709186" y="1574282"/>
                  </a:cubicBezTo>
                  <a:cubicBezTo>
                    <a:pt x="1711367" y="1587509"/>
                    <a:pt x="1711367" y="1587509"/>
                    <a:pt x="1713591" y="1601003"/>
                  </a:cubicBezTo>
                  <a:cubicBezTo>
                    <a:pt x="1722301" y="1658494"/>
                    <a:pt x="1724926" y="1714251"/>
                    <a:pt x="1723257" y="1772359"/>
                  </a:cubicBezTo>
                  <a:cubicBezTo>
                    <a:pt x="1639913" y="1756123"/>
                    <a:pt x="1639913" y="1756123"/>
                    <a:pt x="1610689" y="1746381"/>
                  </a:cubicBezTo>
                  <a:cubicBezTo>
                    <a:pt x="1599266" y="1728497"/>
                    <a:pt x="1589186" y="1710966"/>
                    <a:pt x="1579299" y="1692262"/>
                  </a:cubicBezTo>
                  <a:cubicBezTo>
                    <a:pt x="1520954" y="1586624"/>
                    <a:pt x="1451835" y="1495392"/>
                    <a:pt x="1368234" y="1408677"/>
                  </a:cubicBezTo>
                  <a:cubicBezTo>
                    <a:pt x="1358423" y="1397894"/>
                    <a:pt x="1358423" y="1397894"/>
                    <a:pt x="1348413" y="1386894"/>
                  </a:cubicBezTo>
                  <a:cubicBezTo>
                    <a:pt x="1207143" y="1236400"/>
                    <a:pt x="1013727" y="1139848"/>
                    <a:pt x="835002" y="1041524"/>
                  </a:cubicBezTo>
                  <a:cubicBezTo>
                    <a:pt x="695332" y="964222"/>
                    <a:pt x="567251" y="877285"/>
                    <a:pt x="450370" y="767904"/>
                  </a:cubicBezTo>
                  <a:cubicBezTo>
                    <a:pt x="479855" y="815533"/>
                    <a:pt x="510097" y="856326"/>
                    <a:pt x="551506" y="894239"/>
                  </a:cubicBezTo>
                  <a:cubicBezTo>
                    <a:pt x="562939" y="906449"/>
                    <a:pt x="562939" y="906449"/>
                    <a:pt x="562939" y="923768"/>
                  </a:cubicBezTo>
                  <a:cubicBezTo>
                    <a:pt x="567816" y="925844"/>
                    <a:pt x="572694" y="927920"/>
                    <a:pt x="577720" y="930059"/>
                  </a:cubicBezTo>
                  <a:cubicBezTo>
                    <a:pt x="601754" y="943407"/>
                    <a:pt x="618423" y="959816"/>
                    <a:pt x="638164" y="978969"/>
                  </a:cubicBezTo>
                  <a:cubicBezTo>
                    <a:pt x="720149" y="1055698"/>
                    <a:pt x="815606" y="1115599"/>
                    <a:pt x="909070" y="1177228"/>
                  </a:cubicBezTo>
                  <a:cubicBezTo>
                    <a:pt x="1118368" y="1315367"/>
                    <a:pt x="1289430" y="1467070"/>
                    <a:pt x="1428848" y="1677109"/>
                  </a:cubicBezTo>
                  <a:cubicBezTo>
                    <a:pt x="1405581" y="1688742"/>
                    <a:pt x="1395196" y="1683196"/>
                    <a:pt x="1369858" y="1677650"/>
                  </a:cubicBezTo>
                  <a:cubicBezTo>
                    <a:pt x="1224818" y="1652523"/>
                    <a:pt x="1063902" y="1660565"/>
                    <a:pt x="925504" y="1713436"/>
                  </a:cubicBezTo>
                  <a:cubicBezTo>
                    <a:pt x="862953" y="1730968"/>
                    <a:pt x="808654" y="1700160"/>
                    <a:pt x="753439" y="1673320"/>
                  </a:cubicBezTo>
                  <a:cubicBezTo>
                    <a:pt x="745443" y="1669465"/>
                    <a:pt x="737447" y="1665610"/>
                    <a:pt x="729210" y="1661638"/>
                  </a:cubicBezTo>
                  <a:cubicBezTo>
                    <a:pt x="657766" y="1626384"/>
                    <a:pt x="592499" y="1585578"/>
                    <a:pt x="528302" y="1538563"/>
                  </a:cubicBezTo>
                  <a:cubicBezTo>
                    <a:pt x="520734" y="1533094"/>
                    <a:pt x="513166" y="1527624"/>
                    <a:pt x="505369" y="1521989"/>
                  </a:cubicBezTo>
                  <a:cubicBezTo>
                    <a:pt x="266348" y="1340209"/>
                    <a:pt x="109701" y="1072892"/>
                    <a:pt x="55705" y="778787"/>
                  </a:cubicBezTo>
                  <a:cubicBezTo>
                    <a:pt x="52184" y="759949"/>
                    <a:pt x="48214" y="741250"/>
                    <a:pt x="44205" y="722511"/>
                  </a:cubicBezTo>
                  <a:cubicBezTo>
                    <a:pt x="7614" y="536571"/>
                    <a:pt x="-26246" y="179817"/>
                    <a:pt x="60711" y="5904"/>
                  </a:cubicBezTo>
                  <a:close/>
                </a:path>
              </a:pathLst>
            </a:custGeom>
            <a:solidFill>
              <a:srgbClr val="3D5D1F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EFD912-7EBA-48D3-9A90-83519AF6953D}"/>
                </a:ext>
              </a:extLst>
            </p:cNvPr>
            <p:cNvSpPr/>
            <p:nvPr/>
          </p:nvSpPr>
          <p:spPr>
            <a:xfrm>
              <a:off x="6453778" y="1307540"/>
              <a:ext cx="1853045" cy="3896591"/>
            </a:xfrm>
            <a:custGeom>
              <a:avLst/>
              <a:gdLst>
                <a:gd name="connsiteX0" fmla="*/ 515167 w 1853045"/>
                <a:gd name="connsiteY0" fmla="*/ 33536 h 3896590"/>
                <a:gd name="connsiteX1" fmla="*/ 539345 w 1853045"/>
                <a:gd name="connsiteY1" fmla="*/ 44180 h 3896590"/>
                <a:gd name="connsiteX2" fmla="*/ 1036336 w 1853045"/>
                <a:gd name="connsiteY2" fmla="*/ 355005 h 3896590"/>
                <a:gd name="connsiteX3" fmla="*/ 1050927 w 1853045"/>
                <a:gd name="connsiteY3" fmla="*/ 366894 h 3896590"/>
                <a:gd name="connsiteX4" fmla="*/ 1356722 w 1853045"/>
                <a:gd name="connsiteY4" fmla="*/ 675391 h 3896590"/>
                <a:gd name="connsiteX5" fmla="*/ 1373195 w 1853045"/>
                <a:gd name="connsiteY5" fmla="*/ 695043 h 3896590"/>
                <a:gd name="connsiteX6" fmla="*/ 1850290 w 1853045"/>
                <a:gd name="connsiteY6" fmla="*/ 1974255 h 3896590"/>
                <a:gd name="connsiteX7" fmla="*/ 1850789 w 1853045"/>
                <a:gd name="connsiteY7" fmla="*/ 1998702 h 3896590"/>
                <a:gd name="connsiteX8" fmla="*/ 1617193 w 1853045"/>
                <a:gd name="connsiteY8" fmla="*/ 3071723 h 3896590"/>
                <a:gd name="connsiteX9" fmla="*/ 1599325 w 1853045"/>
                <a:gd name="connsiteY9" fmla="*/ 3110122 h 3896590"/>
                <a:gd name="connsiteX10" fmla="*/ 1515089 w 1853045"/>
                <a:gd name="connsiteY10" fmla="*/ 3223532 h 3896590"/>
                <a:gd name="connsiteX11" fmla="*/ 1462390 w 1853045"/>
                <a:gd name="connsiteY11" fmla="*/ 3233273 h 3896590"/>
                <a:gd name="connsiteX12" fmla="*/ 1062313 w 1853045"/>
                <a:gd name="connsiteY12" fmla="*/ 3524232 h 3896590"/>
                <a:gd name="connsiteX13" fmla="*/ 577945 w 1853045"/>
                <a:gd name="connsiteY13" fmla="*/ 3855443 h 3896590"/>
                <a:gd name="connsiteX14" fmla="*/ 552913 w 1853045"/>
                <a:gd name="connsiteY14" fmla="*/ 3868313 h 3896590"/>
                <a:gd name="connsiteX15" fmla="*/ 529542 w 1853045"/>
                <a:gd name="connsiteY15" fmla="*/ 3879932 h 3896590"/>
                <a:gd name="connsiteX16" fmla="*/ 508776 w 1853045"/>
                <a:gd name="connsiteY16" fmla="*/ 3890324 h 3896590"/>
                <a:gd name="connsiteX17" fmla="*/ 464836 w 1853045"/>
                <a:gd name="connsiteY17" fmla="*/ 3887914 h 3896590"/>
                <a:gd name="connsiteX18" fmla="*/ 493451 w 1853045"/>
                <a:gd name="connsiteY18" fmla="*/ 3871036 h 3896590"/>
                <a:gd name="connsiteX19" fmla="*/ 884759 w 1853045"/>
                <a:gd name="connsiteY19" fmla="*/ 3587768 h 3896590"/>
                <a:gd name="connsiteX20" fmla="*/ 920859 w 1853045"/>
                <a:gd name="connsiteY20" fmla="*/ 3556332 h 3896590"/>
                <a:gd name="connsiteX21" fmla="*/ 1296109 w 1853045"/>
                <a:gd name="connsiteY21" fmla="*/ 3082619 h 3896590"/>
                <a:gd name="connsiteX22" fmla="*/ 1306379 w 1853045"/>
                <a:gd name="connsiteY22" fmla="*/ 3065064 h 3896590"/>
                <a:gd name="connsiteX23" fmla="*/ 1526281 w 1853045"/>
                <a:gd name="connsiteY23" fmla="*/ 2450099 h 3896590"/>
                <a:gd name="connsiteX24" fmla="*/ 1535620 w 1853045"/>
                <a:gd name="connsiteY24" fmla="*/ 2408292 h 3896590"/>
                <a:gd name="connsiteX25" fmla="*/ 1521245 w 1853045"/>
                <a:gd name="connsiteY25" fmla="*/ 1662528 h 3896590"/>
                <a:gd name="connsiteX26" fmla="*/ 1515051 w 1853045"/>
                <a:gd name="connsiteY26" fmla="*/ 1635899 h 3896590"/>
                <a:gd name="connsiteX27" fmla="*/ 1043743 w 1853045"/>
                <a:gd name="connsiteY27" fmla="*/ 751767 h 3896590"/>
                <a:gd name="connsiteX28" fmla="*/ 998452 w 1853045"/>
                <a:gd name="connsiteY28" fmla="*/ 701910 h 3896590"/>
                <a:gd name="connsiteX29" fmla="*/ 594722 w 1853045"/>
                <a:gd name="connsiteY29" fmla="*/ 389641 h 3896590"/>
                <a:gd name="connsiteX30" fmla="*/ 576567 w 1853045"/>
                <a:gd name="connsiteY30" fmla="*/ 379071 h 3896590"/>
                <a:gd name="connsiteX31" fmla="*/ 5904 w 1853045"/>
                <a:gd name="connsiteY31" fmla="*/ 164505 h 3896590"/>
                <a:gd name="connsiteX32" fmla="*/ 104401 w 1853045"/>
                <a:gd name="connsiteY32" fmla="*/ 95773 h 3896590"/>
                <a:gd name="connsiteX33" fmla="*/ 122852 w 1853045"/>
                <a:gd name="connsiteY33" fmla="*/ 86687 h 3896590"/>
                <a:gd name="connsiteX34" fmla="*/ 515167 w 1853045"/>
                <a:gd name="connsiteY34" fmla="*/ 33536 h 389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53045" h="3896590">
                  <a:moveTo>
                    <a:pt x="515167" y="33536"/>
                  </a:moveTo>
                  <a:cubicBezTo>
                    <a:pt x="523146" y="37049"/>
                    <a:pt x="531124" y="40561"/>
                    <a:pt x="539345" y="44180"/>
                  </a:cubicBezTo>
                  <a:cubicBezTo>
                    <a:pt x="718291" y="124479"/>
                    <a:pt x="884453" y="231107"/>
                    <a:pt x="1036336" y="355005"/>
                  </a:cubicBezTo>
                  <a:cubicBezTo>
                    <a:pt x="1041151" y="358928"/>
                    <a:pt x="1045966" y="362852"/>
                    <a:pt x="1050927" y="366894"/>
                  </a:cubicBezTo>
                  <a:cubicBezTo>
                    <a:pt x="1163794" y="459630"/>
                    <a:pt x="1266608" y="560235"/>
                    <a:pt x="1356722" y="675391"/>
                  </a:cubicBezTo>
                  <a:cubicBezTo>
                    <a:pt x="1364876" y="685119"/>
                    <a:pt x="1364876" y="685119"/>
                    <a:pt x="1373195" y="695043"/>
                  </a:cubicBezTo>
                  <a:cubicBezTo>
                    <a:pt x="1662806" y="1042696"/>
                    <a:pt x="1844919" y="1521646"/>
                    <a:pt x="1850290" y="1974255"/>
                  </a:cubicBezTo>
                  <a:cubicBezTo>
                    <a:pt x="1850455" y="1982322"/>
                    <a:pt x="1850620" y="1990390"/>
                    <a:pt x="1850789" y="1998702"/>
                  </a:cubicBezTo>
                  <a:cubicBezTo>
                    <a:pt x="1857938" y="2375226"/>
                    <a:pt x="1780814" y="2731927"/>
                    <a:pt x="1617193" y="3071723"/>
                  </a:cubicBezTo>
                  <a:cubicBezTo>
                    <a:pt x="1611099" y="3084458"/>
                    <a:pt x="1605136" y="3097256"/>
                    <a:pt x="1599325" y="3110122"/>
                  </a:cubicBezTo>
                  <a:cubicBezTo>
                    <a:pt x="1556735" y="3203969"/>
                    <a:pt x="1556735" y="3203969"/>
                    <a:pt x="1515089" y="3223532"/>
                  </a:cubicBezTo>
                  <a:cubicBezTo>
                    <a:pt x="1489314" y="3229282"/>
                    <a:pt x="1489314" y="3229282"/>
                    <a:pt x="1462390" y="3233273"/>
                  </a:cubicBezTo>
                  <a:cubicBezTo>
                    <a:pt x="1306062" y="3262632"/>
                    <a:pt x="1172245" y="3418872"/>
                    <a:pt x="1062313" y="3524232"/>
                  </a:cubicBezTo>
                  <a:cubicBezTo>
                    <a:pt x="918776" y="3661627"/>
                    <a:pt x="754555" y="3765584"/>
                    <a:pt x="577945" y="3855443"/>
                  </a:cubicBezTo>
                  <a:cubicBezTo>
                    <a:pt x="565554" y="3861813"/>
                    <a:pt x="565554" y="3861813"/>
                    <a:pt x="552913" y="3868313"/>
                  </a:cubicBezTo>
                  <a:cubicBezTo>
                    <a:pt x="545201" y="3872147"/>
                    <a:pt x="537488" y="3875981"/>
                    <a:pt x="529542" y="3879932"/>
                  </a:cubicBezTo>
                  <a:cubicBezTo>
                    <a:pt x="522689" y="3883361"/>
                    <a:pt x="515836" y="3886790"/>
                    <a:pt x="508776" y="3890324"/>
                  </a:cubicBezTo>
                  <a:cubicBezTo>
                    <a:pt x="490813" y="3896573"/>
                    <a:pt x="490813" y="3896573"/>
                    <a:pt x="464836" y="3887914"/>
                  </a:cubicBezTo>
                  <a:cubicBezTo>
                    <a:pt x="479000" y="3879559"/>
                    <a:pt x="479000" y="3879559"/>
                    <a:pt x="493451" y="3871036"/>
                  </a:cubicBezTo>
                  <a:cubicBezTo>
                    <a:pt x="632941" y="3787845"/>
                    <a:pt x="763492" y="3695944"/>
                    <a:pt x="884759" y="3587768"/>
                  </a:cubicBezTo>
                  <a:cubicBezTo>
                    <a:pt x="896686" y="3577168"/>
                    <a:pt x="908765" y="3566741"/>
                    <a:pt x="920859" y="3556332"/>
                  </a:cubicBezTo>
                  <a:cubicBezTo>
                    <a:pt x="1074755" y="3422222"/>
                    <a:pt x="1194957" y="3258973"/>
                    <a:pt x="1296109" y="3082619"/>
                  </a:cubicBezTo>
                  <a:cubicBezTo>
                    <a:pt x="1299498" y="3076825"/>
                    <a:pt x="1302887" y="3071032"/>
                    <a:pt x="1306379" y="3065064"/>
                  </a:cubicBezTo>
                  <a:cubicBezTo>
                    <a:pt x="1416914" y="2874794"/>
                    <a:pt x="1480906" y="2664126"/>
                    <a:pt x="1526281" y="2450099"/>
                  </a:cubicBezTo>
                  <a:cubicBezTo>
                    <a:pt x="1529272" y="2436137"/>
                    <a:pt x="1532425" y="2422209"/>
                    <a:pt x="1535620" y="2408292"/>
                  </a:cubicBezTo>
                  <a:cubicBezTo>
                    <a:pt x="1586850" y="2177570"/>
                    <a:pt x="1574982" y="1890671"/>
                    <a:pt x="1521245" y="1662528"/>
                  </a:cubicBezTo>
                  <a:cubicBezTo>
                    <a:pt x="1518179" y="1649347"/>
                    <a:pt x="1518179" y="1649347"/>
                    <a:pt x="1515051" y="1635899"/>
                  </a:cubicBezTo>
                  <a:cubicBezTo>
                    <a:pt x="1439037" y="1319593"/>
                    <a:pt x="1282616" y="979673"/>
                    <a:pt x="1043743" y="751767"/>
                  </a:cubicBezTo>
                  <a:cubicBezTo>
                    <a:pt x="1027549" y="735879"/>
                    <a:pt x="1013051" y="719265"/>
                    <a:pt x="998452" y="701910"/>
                  </a:cubicBezTo>
                  <a:cubicBezTo>
                    <a:pt x="887811" y="574475"/>
                    <a:pt x="740130" y="473612"/>
                    <a:pt x="594722" y="389641"/>
                  </a:cubicBezTo>
                  <a:cubicBezTo>
                    <a:pt x="588731" y="386153"/>
                    <a:pt x="582740" y="382665"/>
                    <a:pt x="576567" y="379071"/>
                  </a:cubicBezTo>
                  <a:cubicBezTo>
                    <a:pt x="399046" y="277099"/>
                    <a:pt x="206728" y="203844"/>
                    <a:pt x="5904" y="164505"/>
                  </a:cubicBezTo>
                  <a:cubicBezTo>
                    <a:pt x="34154" y="132311"/>
                    <a:pt x="66416" y="114249"/>
                    <a:pt x="104401" y="95773"/>
                  </a:cubicBezTo>
                  <a:cubicBezTo>
                    <a:pt x="110490" y="92775"/>
                    <a:pt x="116579" y="89776"/>
                    <a:pt x="122852" y="86687"/>
                  </a:cubicBezTo>
                  <a:cubicBezTo>
                    <a:pt x="252752" y="24042"/>
                    <a:pt x="377339" y="-28160"/>
                    <a:pt x="515167" y="33536"/>
                  </a:cubicBezTo>
                  <a:close/>
                </a:path>
              </a:pathLst>
            </a:custGeom>
            <a:solidFill>
              <a:srgbClr val="496925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77211D9-A63E-40BE-BDC5-AD61549690D2}"/>
                </a:ext>
              </a:extLst>
            </p:cNvPr>
            <p:cNvSpPr/>
            <p:nvPr/>
          </p:nvSpPr>
          <p:spPr>
            <a:xfrm>
              <a:off x="6046801" y="1968368"/>
              <a:ext cx="207818" cy="493568"/>
            </a:xfrm>
            <a:custGeom>
              <a:avLst/>
              <a:gdLst>
                <a:gd name="connsiteX0" fmla="*/ 92495 w 207818"/>
                <a:gd name="connsiteY0" fmla="*/ 5904 h 493568"/>
                <a:gd name="connsiteX1" fmla="*/ 109813 w 207818"/>
                <a:gd name="connsiteY1" fmla="*/ 5904 h 493568"/>
                <a:gd name="connsiteX2" fmla="*/ 142158 w 207818"/>
                <a:gd name="connsiteY2" fmla="*/ 162977 h 493568"/>
                <a:gd name="connsiteX3" fmla="*/ 153142 w 207818"/>
                <a:gd name="connsiteY3" fmla="*/ 216284 h 493568"/>
                <a:gd name="connsiteX4" fmla="*/ 205063 w 207818"/>
                <a:gd name="connsiteY4" fmla="*/ 490813 h 493568"/>
                <a:gd name="connsiteX5" fmla="*/ 5904 w 207818"/>
                <a:gd name="connsiteY5" fmla="*/ 490813 h 493568"/>
                <a:gd name="connsiteX6" fmla="*/ 23662 w 207818"/>
                <a:gd name="connsiteY6" fmla="*/ 362415 h 493568"/>
                <a:gd name="connsiteX7" fmla="*/ 28966 w 207818"/>
                <a:gd name="connsiteY7" fmla="*/ 335182 h 493568"/>
                <a:gd name="connsiteX8" fmla="*/ 34587 w 207818"/>
                <a:gd name="connsiteY8" fmla="*/ 306807 h 493568"/>
                <a:gd name="connsiteX9" fmla="*/ 46223 w 207818"/>
                <a:gd name="connsiteY9" fmla="*/ 247208 h 493568"/>
                <a:gd name="connsiteX10" fmla="*/ 52108 w 207818"/>
                <a:gd name="connsiteY10" fmla="*/ 217198 h 493568"/>
                <a:gd name="connsiteX11" fmla="*/ 77883 w 207818"/>
                <a:gd name="connsiteY11" fmla="*/ 82753 h 493568"/>
                <a:gd name="connsiteX12" fmla="*/ 86440 w 207818"/>
                <a:gd name="connsiteY12" fmla="*/ 37767 h 493568"/>
                <a:gd name="connsiteX13" fmla="*/ 92495 w 207818"/>
                <a:gd name="connsiteY13" fmla="*/ 5904 h 49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7818" h="493568">
                  <a:moveTo>
                    <a:pt x="92495" y="5904"/>
                  </a:moveTo>
                  <a:cubicBezTo>
                    <a:pt x="98210" y="5904"/>
                    <a:pt x="103925" y="5904"/>
                    <a:pt x="109813" y="5904"/>
                  </a:cubicBezTo>
                  <a:cubicBezTo>
                    <a:pt x="120620" y="58256"/>
                    <a:pt x="131400" y="110614"/>
                    <a:pt x="142158" y="162977"/>
                  </a:cubicBezTo>
                  <a:cubicBezTo>
                    <a:pt x="145812" y="180747"/>
                    <a:pt x="149474" y="198517"/>
                    <a:pt x="153142" y="216284"/>
                  </a:cubicBezTo>
                  <a:cubicBezTo>
                    <a:pt x="171989" y="307584"/>
                    <a:pt x="190755" y="398674"/>
                    <a:pt x="205063" y="490813"/>
                  </a:cubicBezTo>
                  <a:cubicBezTo>
                    <a:pt x="139341" y="490813"/>
                    <a:pt x="73618" y="490813"/>
                    <a:pt x="5904" y="490813"/>
                  </a:cubicBezTo>
                  <a:cubicBezTo>
                    <a:pt x="15643" y="403166"/>
                    <a:pt x="15643" y="403166"/>
                    <a:pt x="23662" y="362415"/>
                  </a:cubicBezTo>
                  <a:cubicBezTo>
                    <a:pt x="25412" y="353428"/>
                    <a:pt x="27163" y="344441"/>
                    <a:pt x="28966" y="335182"/>
                  </a:cubicBezTo>
                  <a:cubicBezTo>
                    <a:pt x="30821" y="325818"/>
                    <a:pt x="32676" y="316455"/>
                    <a:pt x="34587" y="306807"/>
                  </a:cubicBezTo>
                  <a:cubicBezTo>
                    <a:pt x="38467" y="286941"/>
                    <a:pt x="42346" y="267075"/>
                    <a:pt x="46223" y="247208"/>
                  </a:cubicBezTo>
                  <a:cubicBezTo>
                    <a:pt x="48165" y="237305"/>
                    <a:pt x="50107" y="227401"/>
                    <a:pt x="52108" y="217198"/>
                  </a:cubicBezTo>
                  <a:cubicBezTo>
                    <a:pt x="60852" y="172412"/>
                    <a:pt x="69374" y="127584"/>
                    <a:pt x="77883" y="82753"/>
                  </a:cubicBezTo>
                  <a:cubicBezTo>
                    <a:pt x="80735" y="67758"/>
                    <a:pt x="83587" y="52762"/>
                    <a:pt x="86440" y="37767"/>
                  </a:cubicBezTo>
                  <a:cubicBezTo>
                    <a:pt x="89437" y="21995"/>
                    <a:pt x="89437" y="21995"/>
                    <a:pt x="92495" y="5904"/>
                  </a:cubicBezTo>
                  <a:close/>
                </a:path>
              </a:pathLst>
            </a:custGeom>
            <a:solidFill>
              <a:srgbClr val="53762E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79F06D8-A0E5-44B6-A705-BD1415A1AFEC}"/>
                </a:ext>
              </a:extLst>
            </p:cNvPr>
            <p:cNvSpPr/>
            <p:nvPr/>
          </p:nvSpPr>
          <p:spPr>
            <a:xfrm>
              <a:off x="6878073" y="2773664"/>
              <a:ext cx="484909" cy="285750"/>
            </a:xfrm>
            <a:custGeom>
              <a:avLst/>
              <a:gdLst>
                <a:gd name="connsiteX0" fmla="*/ 482154 w 484909"/>
                <a:gd name="connsiteY0" fmla="*/ 5904 h 285750"/>
                <a:gd name="connsiteX1" fmla="*/ 482154 w 484909"/>
                <a:gd name="connsiteY1" fmla="*/ 23222 h 285750"/>
                <a:gd name="connsiteX2" fmla="*/ 441023 w 484909"/>
                <a:gd name="connsiteY2" fmla="*/ 50282 h 285750"/>
                <a:gd name="connsiteX3" fmla="*/ 311171 w 484909"/>
                <a:gd name="connsiteY3" fmla="*/ 134234 h 285750"/>
                <a:gd name="connsiteX4" fmla="*/ 249678 w 484909"/>
                <a:gd name="connsiteY4" fmla="*/ 175230 h 285750"/>
                <a:gd name="connsiteX5" fmla="*/ 232402 w 484909"/>
                <a:gd name="connsiteY5" fmla="*/ 186703 h 285750"/>
                <a:gd name="connsiteX6" fmla="*/ 199338 w 484909"/>
                <a:gd name="connsiteY6" fmla="*/ 208625 h 285750"/>
                <a:gd name="connsiteX7" fmla="*/ 119994 w 484909"/>
                <a:gd name="connsiteY7" fmla="*/ 263952 h 285750"/>
                <a:gd name="connsiteX8" fmla="*/ 75177 w 484909"/>
                <a:gd name="connsiteY8" fmla="*/ 282995 h 285750"/>
                <a:gd name="connsiteX9" fmla="*/ 40540 w 484909"/>
                <a:gd name="connsiteY9" fmla="*/ 201816 h 285750"/>
                <a:gd name="connsiteX10" fmla="*/ 30528 w 484909"/>
                <a:gd name="connsiteY10" fmla="*/ 178477 h 285750"/>
                <a:gd name="connsiteX11" fmla="*/ 21057 w 484909"/>
                <a:gd name="connsiteY11" fmla="*/ 156153 h 285750"/>
                <a:gd name="connsiteX12" fmla="*/ 12263 w 484909"/>
                <a:gd name="connsiteY12" fmla="*/ 135541 h 285750"/>
                <a:gd name="connsiteX13" fmla="*/ 5904 w 484909"/>
                <a:gd name="connsiteY13" fmla="*/ 101154 h 285750"/>
                <a:gd name="connsiteX14" fmla="*/ 245653 w 484909"/>
                <a:gd name="connsiteY14" fmla="*/ 48658 h 285750"/>
                <a:gd name="connsiteX15" fmla="*/ 315568 w 484909"/>
                <a:gd name="connsiteY15" fmla="*/ 35365 h 285750"/>
                <a:gd name="connsiteX16" fmla="*/ 348424 w 484909"/>
                <a:gd name="connsiteY16" fmla="*/ 29103 h 285750"/>
                <a:gd name="connsiteX17" fmla="*/ 423874 w 484909"/>
                <a:gd name="connsiteY17" fmla="*/ 12973 h 285750"/>
                <a:gd name="connsiteX18" fmla="*/ 482154 w 484909"/>
                <a:gd name="connsiteY18" fmla="*/ 590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4909" h="285750">
                  <a:moveTo>
                    <a:pt x="482154" y="5904"/>
                  </a:moveTo>
                  <a:cubicBezTo>
                    <a:pt x="482154" y="11619"/>
                    <a:pt x="482154" y="17334"/>
                    <a:pt x="482154" y="23222"/>
                  </a:cubicBezTo>
                  <a:cubicBezTo>
                    <a:pt x="464971" y="35737"/>
                    <a:pt x="464971" y="35737"/>
                    <a:pt x="441023" y="50282"/>
                  </a:cubicBezTo>
                  <a:cubicBezTo>
                    <a:pt x="397131" y="77435"/>
                    <a:pt x="354043" y="105503"/>
                    <a:pt x="311171" y="134234"/>
                  </a:cubicBezTo>
                  <a:cubicBezTo>
                    <a:pt x="290702" y="147946"/>
                    <a:pt x="270208" y="161611"/>
                    <a:pt x="249678" y="175230"/>
                  </a:cubicBezTo>
                  <a:cubicBezTo>
                    <a:pt x="243977" y="179016"/>
                    <a:pt x="238276" y="182802"/>
                    <a:pt x="232402" y="186703"/>
                  </a:cubicBezTo>
                  <a:cubicBezTo>
                    <a:pt x="221385" y="194017"/>
                    <a:pt x="210364" y="201325"/>
                    <a:pt x="199338" y="208625"/>
                  </a:cubicBezTo>
                  <a:cubicBezTo>
                    <a:pt x="172433" y="226514"/>
                    <a:pt x="146033" y="244818"/>
                    <a:pt x="119994" y="263952"/>
                  </a:cubicBezTo>
                  <a:cubicBezTo>
                    <a:pt x="92495" y="282995"/>
                    <a:pt x="92495" y="282995"/>
                    <a:pt x="75177" y="282995"/>
                  </a:cubicBezTo>
                  <a:cubicBezTo>
                    <a:pt x="63581" y="255956"/>
                    <a:pt x="52054" y="228889"/>
                    <a:pt x="40540" y="201816"/>
                  </a:cubicBezTo>
                  <a:cubicBezTo>
                    <a:pt x="37236" y="194114"/>
                    <a:pt x="33932" y="186412"/>
                    <a:pt x="30528" y="178477"/>
                  </a:cubicBezTo>
                  <a:cubicBezTo>
                    <a:pt x="27403" y="171110"/>
                    <a:pt x="24277" y="163743"/>
                    <a:pt x="21057" y="156153"/>
                  </a:cubicBezTo>
                  <a:cubicBezTo>
                    <a:pt x="18155" y="149351"/>
                    <a:pt x="15253" y="142549"/>
                    <a:pt x="12263" y="135541"/>
                  </a:cubicBezTo>
                  <a:cubicBezTo>
                    <a:pt x="5904" y="118472"/>
                    <a:pt x="5904" y="118472"/>
                    <a:pt x="5904" y="101154"/>
                  </a:cubicBezTo>
                  <a:cubicBezTo>
                    <a:pt x="85194" y="80176"/>
                    <a:pt x="165093" y="63825"/>
                    <a:pt x="245653" y="48658"/>
                  </a:cubicBezTo>
                  <a:cubicBezTo>
                    <a:pt x="268961" y="44243"/>
                    <a:pt x="292265" y="39809"/>
                    <a:pt x="315568" y="35365"/>
                  </a:cubicBezTo>
                  <a:cubicBezTo>
                    <a:pt x="326411" y="33299"/>
                    <a:pt x="337253" y="31232"/>
                    <a:pt x="348424" y="29103"/>
                  </a:cubicBezTo>
                  <a:cubicBezTo>
                    <a:pt x="373689" y="24121"/>
                    <a:pt x="398780" y="18741"/>
                    <a:pt x="423874" y="12973"/>
                  </a:cubicBezTo>
                  <a:cubicBezTo>
                    <a:pt x="456177" y="5904"/>
                    <a:pt x="456177" y="5904"/>
                    <a:pt x="482154" y="5904"/>
                  </a:cubicBezTo>
                  <a:close/>
                </a:path>
              </a:pathLst>
            </a:custGeom>
            <a:solidFill>
              <a:srgbClr val="4A6A29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9AEC53F-F3CD-4412-ADF6-8FE112F58FC9}"/>
                </a:ext>
              </a:extLst>
            </p:cNvPr>
            <p:cNvSpPr/>
            <p:nvPr/>
          </p:nvSpPr>
          <p:spPr>
            <a:xfrm>
              <a:off x="6661596" y="2349368"/>
              <a:ext cx="415636" cy="415636"/>
            </a:xfrm>
            <a:custGeom>
              <a:avLst/>
              <a:gdLst>
                <a:gd name="connsiteX0" fmla="*/ 395563 w 415636"/>
                <a:gd name="connsiteY0" fmla="*/ 5904 h 415636"/>
                <a:gd name="connsiteX1" fmla="*/ 412881 w 415636"/>
                <a:gd name="connsiteY1" fmla="*/ 5904 h 415636"/>
                <a:gd name="connsiteX2" fmla="*/ 354974 w 415636"/>
                <a:gd name="connsiteY2" fmla="*/ 103860 h 415636"/>
                <a:gd name="connsiteX3" fmla="*/ 342630 w 415636"/>
                <a:gd name="connsiteY3" fmla="*/ 122840 h 415636"/>
                <a:gd name="connsiteX4" fmla="*/ 300313 w 415636"/>
                <a:gd name="connsiteY4" fmla="*/ 187745 h 415636"/>
                <a:gd name="connsiteX5" fmla="*/ 265744 w 415636"/>
                <a:gd name="connsiteY5" fmla="*/ 240816 h 415636"/>
                <a:gd name="connsiteX6" fmla="*/ 153108 w 415636"/>
                <a:gd name="connsiteY6" fmla="*/ 412881 h 415636"/>
                <a:gd name="connsiteX7" fmla="*/ 90465 w 415636"/>
                <a:gd name="connsiteY7" fmla="*/ 369248 h 415636"/>
                <a:gd name="connsiteX8" fmla="*/ 75413 w 415636"/>
                <a:gd name="connsiteY8" fmla="*/ 354026 h 415636"/>
                <a:gd name="connsiteX9" fmla="*/ 60023 w 415636"/>
                <a:gd name="connsiteY9" fmla="*/ 338197 h 415636"/>
                <a:gd name="connsiteX10" fmla="*/ 44227 w 415636"/>
                <a:gd name="connsiteY10" fmla="*/ 322164 h 415636"/>
                <a:gd name="connsiteX11" fmla="*/ 5904 w 415636"/>
                <a:gd name="connsiteY11" fmla="*/ 282995 h 415636"/>
                <a:gd name="connsiteX12" fmla="*/ 105314 w 415636"/>
                <a:gd name="connsiteY12" fmla="*/ 201613 h 415636"/>
                <a:gd name="connsiteX13" fmla="*/ 121396 w 415636"/>
                <a:gd name="connsiteY13" fmla="*/ 191168 h 415636"/>
                <a:gd name="connsiteX14" fmla="*/ 172050 w 415636"/>
                <a:gd name="connsiteY14" fmla="*/ 158520 h 415636"/>
                <a:gd name="connsiteX15" fmla="*/ 238448 w 415636"/>
                <a:gd name="connsiteY15" fmla="*/ 115563 h 415636"/>
                <a:gd name="connsiteX16" fmla="*/ 254586 w 415636"/>
                <a:gd name="connsiteY16" fmla="*/ 105116 h 415636"/>
                <a:gd name="connsiteX17" fmla="*/ 395563 w 415636"/>
                <a:gd name="connsiteY17" fmla="*/ 5904 h 41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5636" h="415636">
                  <a:moveTo>
                    <a:pt x="395563" y="5904"/>
                  </a:moveTo>
                  <a:cubicBezTo>
                    <a:pt x="401278" y="5904"/>
                    <a:pt x="406993" y="5904"/>
                    <a:pt x="412881" y="5904"/>
                  </a:cubicBezTo>
                  <a:cubicBezTo>
                    <a:pt x="396969" y="40630"/>
                    <a:pt x="375816" y="71971"/>
                    <a:pt x="354974" y="103860"/>
                  </a:cubicBezTo>
                  <a:cubicBezTo>
                    <a:pt x="348863" y="113255"/>
                    <a:pt x="348863" y="113255"/>
                    <a:pt x="342630" y="122840"/>
                  </a:cubicBezTo>
                  <a:cubicBezTo>
                    <a:pt x="328543" y="144487"/>
                    <a:pt x="314428" y="166116"/>
                    <a:pt x="300313" y="187745"/>
                  </a:cubicBezTo>
                  <a:cubicBezTo>
                    <a:pt x="288789" y="205434"/>
                    <a:pt x="277266" y="223125"/>
                    <a:pt x="265744" y="240816"/>
                  </a:cubicBezTo>
                  <a:cubicBezTo>
                    <a:pt x="176360" y="378004"/>
                    <a:pt x="176360" y="378004"/>
                    <a:pt x="153108" y="412881"/>
                  </a:cubicBezTo>
                  <a:cubicBezTo>
                    <a:pt x="127717" y="401441"/>
                    <a:pt x="109929" y="389100"/>
                    <a:pt x="90465" y="369248"/>
                  </a:cubicBezTo>
                  <a:cubicBezTo>
                    <a:pt x="85498" y="364225"/>
                    <a:pt x="80531" y="359202"/>
                    <a:pt x="75413" y="354026"/>
                  </a:cubicBezTo>
                  <a:cubicBezTo>
                    <a:pt x="70335" y="348803"/>
                    <a:pt x="65256" y="343579"/>
                    <a:pt x="60023" y="338197"/>
                  </a:cubicBezTo>
                  <a:cubicBezTo>
                    <a:pt x="54811" y="332906"/>
                    <a:pt x="49598" y="327615"/>
                    <a:pt x="44227" y="322164"/>
                  </a:cubicBezTo>
                  <a:cubicBezTo>
                    <a:pt x="31413" y="309146"/>
                    <a:pt x="18653" y="296076"/>
                    <a:pt x="5904" y="282995"/>
                  </a:cubicBezTo>
                  <a:cubicBezTo>
                    <a:pt x="36313" y="250697"/>
                    <a:pt x="67850" y="225490"/>
                    <a:pt x="105314" y="201613"/>
                  </a:cubicBezTo>
                  <a:cubicBezTo>
                    <a:pt x="110621" y="198166"/>
                    <a:pt x="115929" y="194719"/>
                    <a:pt x="121396" y="191168"/>
                  </a:cubicBezTo>
                  <a:cubicBezTo>
                    <a:pt x="138249" y="180235"/>
                    <a:pt x="155147" y="169375"/>
                    <a:pt x="172050" y="158520"/>
                  </a:cubicBezTo>
                  <a:cubicBezTo>
                    <a:pt x="194198" y="144225"/>
                    <a:pt x="216327" y="129900"/>
                    <a:pt x="238448" y="115563"/>
                  </a:cubicBezTo>
                  <a:cubicBezTo>
                    <a:pt x="243774" y="112116"/>
                    <a:pt x="249099" y="108668"/>
                    <a:pt x="254586" y="105116"/>
                  </a:cubicBezTo>
                  <a:cubicBezTo>
                    <a:pt x="328736" y="60097"/>
                    <a:pt x="328736" y="60097"/>
                    <a:pt x="395563" y="5904"/>
                  </a:cubicBezTo>
                  <a:close/>
                </a:path>
              </a:pathLst>
            </a:custGeom>
            <a:solidFill>
              <a:srgbClr val="4B6E2A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BF0EFD3-E200-4A7B-A992-65C23CE9B496}"/>
                </a:ext>
              </a:extLst>
            </p:cNvPr>
            <p:cNvSpPr/>
            <p:nvPr/>
          </p:nvSpPr>
          <p:spPr>
            <a:xfrm>
              <a:off x="6367187" y="2063618"/>
              <a:ext cx="294409" cy="493568"/>
            </a:xfrm>
            <a:custGeom>
              <a:avLst/>
              <a:gdLst>
                <a:gd name="connsiteX0" fmla="*/ 282995 w 294409"/>
                <a:gd name="connsiteY0" fmla="*/ 5904 h 493568"/>
                <a:gd name="connsiteX1" fmla="*/ 282657 w 294409"/>
                <a:gd name="connsiteY1" fmla="*/ 65638 h 493568"/>
                <a:gd name="connsiteX2" fmla="*/ 276133 w 294409"/>
                <a:gd name="connsiteY2" fmla="*/ 92516 h 493568"/>
                <a:gd name="connsiteX3" fmla="*/ 268924 w 294409"/>
                <a:gd name="connsiteY3" fmla="*/ 121719 h 493568"/>
                <a:gd name="connsiteX4" fmla="*/ 196404 w 294409"/>
                <a:gd name="connsiteY4" fmla="*/ 490813 h 493568"/>
                <a:gd name="connsiteX5" fmla="*/ 116679 w 294409"/>
                <a:gd name="connsiteY5" fmla="*/ 468049 h 493568"/>
                <a:gd name="connsiteX6" fmla="*/ 96977 w 294409"/>
                <a:gd name="connsiteY6" fmla="*/ 459847 h 493568"/>
                <a:gd name="connsiteX7" fmla="*/ 76800 w 294409"/>
                <a:gd name="connsiteY7" fmla="*/ 451306 h 493568"/>
                <a:gd name="connsiteX8" fmla="*/ 56117 w 294409"/>
                <a:gd name="connsiteY8" fmla="*/ 442664 h 493568"/>
                <a:gd name="connsiteX9" fmla="*/ 5904 w 294409"/>
                <a:gd name="connsiteY9" fmla="*/ 421540 h 493568"/>
                <a:gd name="connsiteX10" fmla="*/ 69224 w 294409"/>
                <a:gd name="connsiteY10" fmla="*/ 312219 h 493568"/>
                <a:gd name="connsiteX11" fmla="*/ 97298 w 294409"/>
                <a:gd name="connsiteY11" fmla="*/ 272983 h 493568"/>
                <a:gd name="connsiteX12" fmla="*/ 112071 w 294409"/>
                <a:gd name="connsiteY12" fmla="*/ 252316 h 493568"/>
                <a:gd name="connsiteX13" fmla="*/ 201133 w 294409"/>
                <a:gd name="connsiteY13" fmla="*/ 122882 h 493568"/>
                <a:gd name="connsiteX14" fmla="*/ 282995 w 294409"/>
                <a:gd name="connsiteY14" fmla="*/ 5904 h 49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4409" h="493568">
                  <a:moveTo>
                    <a:pt x="282995" y="5904"/>
                  </a:moveTo>
                  <a:cubicBezTo>
                    <a:pt x="294784" y="29482"/>
                    <a:pt x="289002" y="40214"/>
                    <a:pt x="282657" y="65638"/>
                  </a:cubicBezTo>
                  <a:cubicBezTo>
                    <a:pt x="280504" y="74508"/>
                    <a:pt x="278351" y="83378"/>
                    <a:pt x="276133" y="92516"/>
                  </a:cubicBezTo>
                  <a:cubicBezTo>
                    <a:pt x="272564" y="106972"/>
                    <a:pt x="272564" y="106972"/>
                    <a:pt x="268924" y="121719"/>
                  </a:cubicBezTo>
                  <a:cubicBezTo>
                    <a:pt x="239599" y="243976"/>
                    <a:pt x="217301" y="366860"/>
                    <a:pt x="196404" y="490813"/>
                  </a:cubicBezTo>
                  <a:cubicBezTo>
                    <a:pt x="168239" y="485800"/>
                    <a:pt x="143044" y="479118"/>
                    <a:pt x="116679" y="468049"/>
                  </a:cubicBezTo>
                  <a:cubicBezTo>
                    <a:pt x="110177" y="465342"/>
                    <a:pt x="103676" y="462635"/>
                    <a:pt x="96977" y="459847"/>
                  </a:cubicBezTo>
                  <a:cubicBezTo>
                    <a:pt x="90318" y="457028"/>
                    <a:pt x="83660" y="454210"/>
                    <a:pt x="76800" y="451306"/>
                  </a:cubicBezTo>
                  <a:cubicBezTo>
                    <a:pt x="69975" y="448454"/>
                    <a:pt x="63149" y="445602"/>
                    <a:pt x="56117" y="442664"/>
                  </a:cubicBezTo>
                  <a:cubicBezTo>
                    <a:pt x="39364" y="435658"/>
                    <a:pt x="22632" y="428604"/>
                    <a:pt x="5904" y="421540"/>
                  </a:cubicBezTo>
                  <a:cubicBezTo>
                    <a:pt x="19743" y="379619"/>
                    <a:pt x="43565" y="347532"/>
                    <a:pt x="69224" y="312219"/>
                  </a:cubicBezTo>
                  <a:cubicBezTo>
                    <a:pt x="78593" y="299148"/>
                    <a:pt x="87951" y="286069"/>
                    <a:pt x="97298" y="272983"/>
                  </a:cubicBezTo>
                  <a:cubicBezTo>
                    <a:pt x="102173" y="266163"/>
                    <a:pt x="107048" y="259343"/>
                    <a:pt x="112071" y="252316"/>
                  </a:cubicBezTo>
                  <a:cubicBezTo>
                    <a:pt x="142332" y="209567"/>
                    <a:pt x="171683" y="166192"/>
                    <a:pt x="201133" y="122882"/>
                  </a:cubicBezTo>
                  <a:cubicBezTo>
                    <a:pt x="227934" y="83522"/>
                    <a:pt x="255167" y="44546"/>
                    <a:pt x="282995" y="5904"/>
                  </a:cubicBezTo>
                  <a:close/>
                </a:path>
              </a:pathLst>
            </a:custGeom>
            <a:solidFill>
              <a:srgbClr val="4E712A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2C77F3-0F1B-4F44-93B0-67A021467924}"/>
                </a:ext>
              </a:extLst>
            </p:cNvPr>
            <p:cNvSpPr/>
            <p:nvPr/>
          </p:nvSpPr>
          <p:spPr>
            <a:xfrm>
              <a:off x="5215528" y="2349368"/>
              <a:ext cx="406977" cy="415636"/>
            </a:xfrm>
            <a:custGeom>
              <a:avLst/>
              <a:gdLst>
                <a:gd name="connsiteX0" fmla="*/ 5904 w 406977"/>
                <a:gd name="connsiteY0" fmla="*/ 5904 h 415636"/>
                <a:gd name="connsiteX1" fmla="*/ 99530 w 406977"/>
                <a:gd name="connsiteY1" fmla="*/ 62188 h 415636"/>
                <a:gd name="connsiteX2" fmla="*/ 134505 w 406977"/>
                <a:gd name="connsiteY2" fmla="*/ 85662 h 415636"/>
                <a:gd name="connsiteX3" fmla="*/ 152542 w 406977"/>
                <a:gd name="connsiteY3" fmla="*/ 97797 h 415636"/>
                <a:gd name="connsiteX4" fmla="*/ 220694 w 406977"/>
                <a:gd name="connsiteY4" fmla="*/ 143331 h 415636"/>
                <a:gd name="connsiteX5" fmla="*/ 253124 w 406977"/>
                <a:gd name="connsiteY5" fmla="*/ 165000 h 415636"/>
                <a:gd name="connsiteX6" fmla="*/ 331567 w 406977"/>
                <a:gd name="connsiteY6" fmla="*/ 216327 h 415636"/>
                <a:gd name="connsiteX7" fmla="*/ 360385 w 406977"/>
                <a:gd name="connsiteY7" fmla="*/ 234829 h 415636"/>
                <a:gd name="connsiteX8" fmla="*/ 386058 w 406977"/>
                <a:gd name="connsiteY8" fmla="*/ 251031 h 415636"/>
                <a:gd name="connsiteX9" fmla="*/ 404222 w 406977"/>
                <a:gd name="connsiteY9" fmla="*/ 265677 h 415636"/>
                <a:gd name="connsiteX10" fmla="*/ 393369 w 406977"/>
                <a:gd name="connsiteY10" fmla="*/ 305731 h 415636"/>
                <a:gd name="connsiteX11" fmla="*/ 378312 w 406977"/>
                <a:gd name="connsiteY11" fmla="*/ 320709 h 415636"/>
                <a:gd name="connsiteX12" fmla="*/ 361975 w 406977"/>
                <a:gd name="connsiteY12" fmla="*/ 337030 h 415636"/>
                <a:gd name="connsiteX13" fmla="*/ 344691 w 406977"/>
                <a:gd name="connsiteY13" fmla="*/ 353891 h 415636"/>
                <a:gd name="connsiteX14" fmla="*/ 327609 w 406977"/>
                <a:gd name="connsiteY14" fmla="*/ 371057 h 415636"/>
                <a:gd name="connsiteX15" fmla="*/ 265677 w 406977"/>
                <a:gd name="connsiteY15" fmla="*/ 412881 h 415636"/>
                <a:gd name="connsiteX16" fmla="*/ 235742 w 406977"/>
                <a:gd name="connsiteY16" fmla="*/ 369721 h 415636"/>
                <a:gd name="connsiteX17" fmla="*/ 217508 w 406977"/>
                <a:gd name="connsiteY17" fmla="*/ 341594 h 415636"/>
                <a:gd name="connsiteX18" fmla="*/ 198028 w 406977"/>
                <a:gd name="connsiteY18" fmla="*/ 311137 h 415636"/>
                <a:gd name="connsiteX19" fmla="*/ 178192 w 406977"/>
                <a:gd name="connsiteY19" fmla="*/ 280426 h 415636"/>
                <a:gd name="connsiteX20" fmla="*/ 137972 w 406977"/>
                <a:gd name="connsiteY20" fmla="*/ 218005 h 415636"/>
                <a:gd name="connsiteX21" fmla="*/ 83700 w 406977"/>
                <a:gd name="connsiteY21" fmla="*/ 134539 h 415636"/>
                <a:gd name="connsiteX22" fmla="*/ 67898 w 406977"/>
                <a:gd name="connsiteY22" fmla="*/ 110396 h 415636"/>
                <a:gd name="connsiteX23" fmla="*/ 38466 w 406977"/>
                <a:gd name="connsiteY23" fmla="*/ 65494 h 415636"/>
                <a:gd name="connsiteX24" fmla="*/ 25353 w 406977"/>
                <a:gd name="connsiteY24" fmla="*/ 45377 h 415636"/>
                <a:gd name="connsiteX25" fmla="*/ 13901 w 406977"/>
                <a:gd name="connsiteY25" fmla="*/ 27871 h 415636"/>
                <a:gd name="connsiteX26" fmla="*/ 5904 w 406977"/>
                <a:gd name="connsiteY26" fmla="*/ 5904 h 41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6977" h="415636">
                  <a:moveTo>
                    <a:pt x="5904" y="5904"/>
                  </a:moveTo>
                  <a:cubicBezTo>
                    <a:pt x="39359" y="21179"/>
                    <a:pt x="69154" y="41665"/>
                    <a:pt x="99530" y="62188"/>
                  </a:cubicBezTo>
                  <a:cubicBezTo>
                    <a:pt x="111188" y="70013"/>
                    <a:pt x="122846" y="77838"/>
                    <a:pt x="134505" y="85662"/>
                  </a:cubicBezTo>
                  <a:cubicBezTo>
                    <a:pt x="140457" y="89667"/>
                    <a:pt x="146409" y="93671"/>
                    <a:pt x="152542" y="97797"/>
                  </a:cubicBezTo>
                  <a:cubicBezTo>
                    <a:pt x="175220" y="113034"/>
                    <a:pt x="197951" y="128191"/>
                    <a:pt x="220694" y="143331"/>
                  </a:cubicBezTo>
                  <a:cubicBezTo>
                    <a:pt x="231514" y="150540"/>
                    <a:pt x="242323" y="157763"/>
                    <a:pt x="253124" y="165000"/>
                  </a:cubicBezTo>
                  <a:cubicBezTo>
                    <a:pt x="279100" y="182393"/>
                    <a:pt x="305172" y="199574"/>
                    <a:pt x="331567" y="216327"/>
                  </a:cubicBezTo>
                  <a:cubicBezTo>
                    <a:pt x="345832" y="225485"/>
                    <a:pt x="345832" y="225485"/>
                    <a:pt x="360385" y="234829"/>
                  </a:cubicBezTo>
                  <a:cubicBezTo>
                    <a:pt x="373094" y="242849"/>
                    <a:pt x="373094" y="242849"/>
                    <a:pt x="386058" y="251031"/>
                  </a:cubicBezTo>
                  <a:cubicBezTo>
                    <a:pt x="392052" y="255864"/>
                    <a:pt x="398046" y="260697"/>
                    <a:pt x="404222" y="265677"/>
                  </a:cubicBezTo>
                  <a:cubicBezTo>
                    <a:pt x="404222" y="291654"/>
                    <a:pt x="404222" y="291654"/>
                    <a:pt x="393369" y="305731"/>
                  </a:cubicBezTo>
                  <a:cubicBezTo>
                    <a:pt x="388400" y="310674"/>
                    <a:pt x="383432" y="315617"/>
                    <a:pt x="378312" y="320709"/>
                  </a:cubicBezTo>
                  <a:cubicBezTo>
                    <a:pt x="372921" y="326095"/>
                    <a:pt x="367530" y="331481"/>
                    <a:pt x="361975" y="337030"/>
                  </a:cubicBezTo>
                  <a:cubicBezTo>
                    <a:pt x="356271" y="342594"/>
                    <a:pt x="350568" y="348158"/>
                    <a:pt x="344691" y="353891"/>
                  </a:cubicBezTo>
                  <a:cubicBezTo>
                    <a:pt x="339054" y="359556"/>
                    <a:pt x="333417" y="365221"/>
                    <a:pt x="327609" y="371057"/>
                  </a:cubicBezTo>
                  <a:cubicBezTo>
                    <a:pt x="285306" y="412881"/>
                    <a:pt x="285306" y="412881"/>
                    <a:pt x="265677" y="412881"/>
                  </a:cubicBezTo>
                  <a:cubicBezTo>
                    <a:pt x="251984" y="394963"/>
                    <a:pt x="251984" y="394963"/>
                    <a:pt x="235742" y="369721"/>
                  </a:cubicBezTo>
                  <a:cubicBezTo>
                    <a:pt x="229725" y="360439"/>
                    <a:pt x="223708" y="351157"/>
                    <a:pt x="217508" y="341594"/>
                  </a:cubicBezTo>
                  <a:cubicBezTo>
                    <a:pt x="211013" y="331442"/>
                    <a:pt x="204520" y="321290"/>
                    <a:pt x="198028" y="311137"/>
                  </a:cubicBezTo>
                  <a:cubicBezTo>
                    <a:pt x="191421" y="300896"/>
                    <a:pt x="184809" y="290660"/>
                    <a:pt x="178192" y="280426"/>
                  </a:cubicBezTo>
                  <a:cubicBezTo>
                    <a:pt x="164757" y="259637"/>
                    <a:pt x="151354" y="238828"/>
                    <a:pt x="137972" y="218005"/>
                  </a:cubicBezTo>
                  <a:cubicBezTo>
                    <a:pt x="120016" y="190095"/>
                    <a:pt x="101888" y="162299"/>
                    <a:pt x="83700" y="134539"/>
                  </a:cubicBezTo>
                  <a:cubicBezTo>
                    <a:pt x="75878" y="122588"/>
                    <a:pt x="75878" y="122588"/>
                    <a:pt x="67898" y="110396"/>
                  </a:cubicBezTo>
                  <a:cubicBezTo>
                    <a:pt x="58095" y="95424"/>
                    <a:pt x="48285" y="80457"/>
                    <a:pt x="38466" y="65494"/>
                  </a:cubicBezTo>
                  <a:cubicBezTo>
                    <a:pt x="34139" y="58856"/>
                    <a:pt x="29812" y="52217"/>
                    <a:pt x="25353" y="45377"/>
                  </a:cubicBezTo>
                  <a:cubicBezTo>
                    <a:pt x="21574" y="39600"/>
                    <a:pt x="17795" y="33823"/>
                    <a:pt x="13901" y="27871"/>
                  </a:cubicBezTo>
                  <a:cubicBezTo>
                    <a:pt x="5904" y="14563"/>
                    <a:pt x="5904" y="14563"/>
                    <a:pt x="5904" y="5904"/>
                  </a:cubicBezTo>
                  <a:close/>
                </a:path>
              </a:pathLst>
            </a:custGeom>
            <a:solidFill>
              <a:srgbClr val="4C6F29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ACF9328-C544-4053-8286-D90815DE4F39}"/>
                </a:ext>
              </a:extLst>
            </p:cNvPr>
            <p:cNvSpPr/>
            <p:nvPr/>
          </p:nvSpPr>
          <p:spPr>
            <a:xfrm>
              <a:off x="4929778" y="2773664"/>
              <a:ext cx="484909" cy="285750"/>
            </a:xfrm>
            <a:custGeom>
              <a:avLst/>
              <a:gdLst>
                <a:gd name="connsiteX0" fmla="*/ 5904 w 484909"/>
                <a:gd name="connsiteY0" fmla="*/ 5904 h 285750"/>
                <a:gd name="connsiteX1" fmla="*/ 264207 w 484909"/>
                <a:gd name="connsiteY1" fmla="*/ 53649 h 285750"/>
                <a:gd name="connsiteX2" fmla="*/ 335846 w 484909"/>
                <a:gd name="connsiteY2" fmla="*/ 67955 h 285750"/>
                <a:gd name="connsiteX3" fmla="*/ 381526 w 484909"/>
                <a:gd name="connsiteY3" fmla="*/ 77105 h 285750"/>
                <a:gd name="connsiteX4" fmla="*/ 403090 w 484909"/>
                <a:gd name="connsiteY4" fmla="*/ 81396 h 285750"/>
                <a:gd name="connsiteX5" fmla="*/ 482154 w 484909"/>
                <a:gd name="connsiteY5" fmla="*/ 101154 h 285750"/>
                <a:gd name="connsiteX6" fmla="*/ 421540 w 484909"/>
                <a:gd name="connsiteY6" fmla="*/ 282995 h 285750"/>
                <a:gd name="connsiteX7" fmla="*/ 312219 w 484909"/>
                <a:gd name="connsiteY7" fmla="*/ 225628 h 285750"/>
                <a:gd name="connsiteX8" fmla="*/ 293531 w 484909"/>
                <a:gd name="connsiteY8" fmla="*/ 213872 h 285750"/>
                <a:gd name="connsiteX9" fmla="*/ 169987 w 484909"/>
                <a:gd name="connsiteY9" fmla="*/ 128484 h 285750"/>
                <a:gd name="connsiteX10" fmla="*/ 50316 w 484909"/>
                <a:gd name="connsiteY10" fmla="*/ 45667 h 285750"/>
                <a:gd name="connsiteX11" fmla="*/ 5904 w 484909"/>
                <a:gd name="connsiteY11" fmla="*/ 14563 h 285750"/>
                <a:gd name="connsiteX12" fmla="*/ 5904 w 484909"/>
                <a:gd name="connsiteY12" fmla="*/ 590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4909" h="285750">
                  <a:moveTo>
                    <a:pt x="5904" y="5904"/>
                  </a:moveTo>
                  <a:cubicBezTo>
                    <a:pt x="92503" y="19320"/>
                    <a:pt x="178309" y="36389"/>
                    <a:pt x="264207" y="53649"/>
                  </a:cubicBezTo>
                  <a:cubicBezTo>
                    <a:pt x="288082" y="58443"/>
                    <a:pt x="311963" y="63201"/>
                    <a:pt x="335846" y="67955"/>
                  </a:cubicBezTo>
                  <a:cubicBezTo>
                    <a:pt x="351073" y="71003"/>
                    <a:pt x="366300" y="74053"/>
                    <a:pt x="381526" y="77105"/>
                  </a:cubicBezTo>
                  <a:cubicBezTo>
                    <a:pt x="388642" y="78521"/>
                    <a:pt x="395758" y="79937"/>
                    <a:pt x="403090" y="81396"/>
                  </a:cubicBezTo>
                  <a:cubicBezTo>
                    <a:pt x="430036" y="86830"/>
                    <a:pt x="456048" y="92452"/>
                    <a:pt x="482154" y="101154"/>
                  </a:cubicBezTo>
                  <a:cubicBezTo>
                    <a:pt x="461949" y="161768"/>
                    <a:pt x="441745" y="222381"/>
                    <a:pt x="421540" y="282995"/>
                  </a:cubicBezTo>
                  <a:cubicBezTo>
                    <a:pt x="381632" y="268973"/>
                    <a:pt x="347757" y="248109"/>
                    <a:pt x="312219" y="225628"/>
                  </a:cubicBezTo>
                  <a:cubicBezTo>
                    <a:pt x="306052" y="221749"/>
                    <a:pt x="299885" y="217869"/>
                    <a:pt x="293531" y="213872"/>
                  </a:cubicBezTo>
                  <a:cubicBezTo>
                    <a:pt x="251133" y="186952"/>
                    <a:pt x="210225" y="158555"/>
                    <a:pt x="169987" y="128484"/>
                  </a:cubicBezTo>
                  <a:cubicBezTo>
                    <a:pt x="130812" y="99843"/>
                    <a:pt x="90565" y="72771"/>
                    <a:pt x="50316" y="45667"/>
                  </a:cubicBezTo>
                  <a:cubicBezTo>
                    <a:pt x="35366" y="35510"/>
                    <a:pt x="20613" y="25064"/>
                    <a:pt x="5904" y="14563"/>
                  </a:cubicBezTo>
                  <a:cubicBezTo>
                    <a:pt x="5904" y="11706"/>
                    <a:pt x="5904" y="8848"/>
                    <a:pt x="5904" y="5904"/>
                  </a:cubicBezTo>
                  <a:close/>
                </a:path>
              </a:pathLst>
            </a:custGeom>
            <a:solidFill>
              <a:srgbClr val="486A28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796941A-B95D-4C92-A3D9-79CF8492E226}"/>
                </a:ext>
              </a:extLst>
            </p:cNvPr>
            <p:cNvSpPr/>
            <p:nvPr/>
          </p:nvSpPr>
          <p:spPr>
            <a:xfrm>
              <a:off x="4843187" y="3171982"/>
              <a:ext cx="476250" cy="207818"/>
            </a:xfrm>
            <a:custGeom>
              <a:avLst/>
              <a:gdLst>
                <a:gd name="connsiteX0" fmla="*/ 473495 w 476250"/>
                <a:gd name="connsiteY0" fmla="*/ 5904 h 207818"/>
                <a:gd name="connsiteX1" fmla="*/ 473495 w 476250"/>
                <a:gd name="connsiteY1" fmla="*/ 205063 h 207818"/>
                <a:gd name="connsiteX2" fmla="*/ 127672 w 476250"/>
                <a:gd name="connsiteY2" fmla="*/ 134167 h 207818"/>
                <a:gd name="connsiteX3" fmla="*/ 99735 w 476250"/>
                <a:gd name="connsiteY3" fmla="*/ 127617 h 207818"/>
                <a:gd name="connsiteX4" fmla="*/ 73857 w 476250"/>
                <a:gd name="connsiteY4" fmla="*/ 121347 h 207818"/>
                <a:gd name="connsiteX5" fmla="*/ 51129 w 476250"/>
                <a:gd name="connsiteY5" fmla="*/ 115861 h 207818"/>
                <a:gd name="connsiteX6" fmla="*/ 5904 w 476250"/>
                <a:gd name="connsiteY6" fmla="*/ 92495 h 207818"/>
                <a:gd name="connsiteX7" fmla="*/ 165355 w 476250"/>
                <a:gd name="connsiteY7" fmla="*/ 59674 h 207818"/>
                <a:gd name="connsiteX8" fmla="*/ 219551 w 476250"/>
                <a:gd name="connsiteY8" fmla="*/ 48512 h 207818"/>
                <a:gd name="connsiteX9" fmla="*/ 297641 w 476250"/>
                <a:gd name="connsiteY9" fmla="*/ 32456 h 207818"/>
                <a:gd name="connsiteX10" fmla="*/ 321947 w 476250"/>
                <a:gd name="connsiteY10" fmla="*/ 27426 h 207818"/>
                <a:gd name="connsiteX11" fmla="*/ 473495 w 476250"/>
                <a:gd name="connsiteY11" fmla="*/ 5904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0" h="207818">
                  <a:moveTo>
                    <a:pt x="473495" y="5904"/>
                  </a:moveTo>
                  <a:cubicBezTo>
                    <a:pt x="473495" y="71626"/>
                    <a:pt x="473495" y="137349"/>
                    <a:pt x="473495" y="205063"/>
                  </a:cubicBezTo>
                  <a:cubicBezTo>
                    <a:pt x="357660" y="183797"/>
                    <a:pt x="242272" y="161400"/>
                    <a:pt x="127672" y="134167"/>
                  </a:cubicBezTo>
                  <a:cubicBezTo>
                    <a:pt x="118453" y="132005"/>
                    <a:pt x="109234" y="129844"/>
                    <a:pt x="99735" y="127617"/>
                  </a:cubicBezTo>
                  <a:cubicBezTo>
                    <a:pt x="91196" y="125548"/>
                    <a:pt x="82656" y="123479"/>
                    <a:pt x="73857" y="121347"/>
                  </a:cubicBezTo>
                  <a:cubicBezTo>
                    <a:pt x="66357" y="119537"/>
                    <a:pt x="58857" y="117726"/>
                    <a:pt x="51129" y="115861"/>
                  </a:cubicBezTo>
                  <a:cubicBezTo>
                    <a:pt x="31881" y="109813"/>
                    <a:pt x="31881" y="109813"/>
                    <a:pt x="5904" y="92495"/>
                  </a:cubicBezTo>
                  <a:cubicBezTo>
                    <a:pt x="59049" y="81529"/>
                    <a:pt x="112200" y="70592"/>
                    <a:pt x="165355" y="59674"/>
                  </a:cubicBezTo>
                  <a:cubicBezTo>
                    <a:pt x="183422" y="55960"/>
                    <a:pt x="201487" y="52240"/>
                    <a:pt x="219551" y="48512"/>
                  </a:cubicBezTo>
                  <a:cubicBezTo>
                    <a:pt x="245577" y="43143"/>
                    <a:pt x="271609" y="37797"/>
                    <a:pt x="297641" y="32456"/>
                  </a:cubicBezTo>
                  <a:cubicBezTo>
                    <a:pt x="309672" y="29966"/>
                    <a:pt x="309672" y="29966"/>
                    <a:pt x="321947" y="27426"/>
                  </a:cubicBezTo>
                  <a:cubicBezTo>
                    <a:pt x="427147" y="5904"/>
                    <a:pt x="427147" y="5904"/>
                    <a:pt x="473495" y="5904"/>
                  </a:cubicBezTo>
                  <a:close/>
                </a:path>
              </a:pathLst>
            </a:custGeom>
            <a:solidFill>
              <a:srgbClr val="466726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EA4733A-09E4-42D9-BF97-9B638C48364D}"/>
                </a:ext>
              </a:extLst>
            </p:cNvPr>
            <p:cNvSpPr/>
            <p:nvPr/>
          </p:nvSpPr>
          <p:spPr>
            <a:xfrm>
              <a:off x="6973323" y="3171982"/>
              <a:ext cx="484909" cy="207818"/>
            </a:xfrm>
            <a:custGeom>
              <a:avLst/>
              <a:gdLst>
                <a:gd name="connsiteX0" fmla="*/ 5904 w 484909"/>
                <a:gd name="connsiteY0" fmla="*/ 5904 h 207818"/>
                <a:gd name="connsiteX1" fmla="*/ 130378 w 484909"/>
                <a:gd name="connsiteY1" fmla="*/ 25860 h 207818"/>
                <a:gd name="connsiteX2" fmla="*/ 148405 w 484909"/>
                <a:gd name="connsiteY2" fmla="*/ 29131 h 207818"/>
                <a:gd name="connsiteX3" fmla="*/ 186041 w 484909"/>
                <a:gd name="connsiteY3" fmla="*/ 35987 h 207818"/>
                <a:gd name="connsiteX4" fmla="*/ 242236 w 484909"/>
                <a:gd name="connsiteY4" fmla="*/ 46189 h 207818"/>
                <a:gd name="connsiteX5" fmla="*/ 482154 w 484909"/>
                <a:gd name="connsiteY5" fmla="*/ 92495 h 207818"/>
                <a:gd name="connsiteX6" fmla="*/ 406725 w 484909"/>
                <a:gd name="connsiteY6" fmla="*/ 123546 h 207818"/>
                <a:gd name="connsiteX7" fmla="*/ 388975 w 484909"/>
                <a:gd name="connsiteY7" fmla="*/ 127270 h 207818"/>
                <a:gd name="connsiteX8" fmla="*/ 331702 w 484909"/>
                <a:gd name="connsiteY8" fmla="*/ 139037 h 207818"/>
                <a:gd name="connsiteX9" fmla="*/ 292620 w 484909"/>
                <a:gd name="connsiteY9" fmla="*/ 147157 h 207818"/>
                <a:gd name="connsiteX10" fmla="*/ 179086 w 484909"/>
                <a:gd name="connsiteY10" fmla="*/ 170427 h 207818"/>
                <a:gd name="connsiteX11" fmla="*/ 148631 w 484909"/>
                <a:gd name="connsiteY11" fmla="*/ 176621 h 207818"/>
                <a:gd name="connsiteX12" fmla="*/ 5904 w 484909"/>
                <a:gd name="connsiteY12" fmla="*/ 205063 h 207818"/>
                <a:gd name="connsiteX13" fmla="*/ 5904 w 484909"/>
                <a:gd name="connsiteY13" fmla="*/ 5904 h 20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4909" h="207818">
                  <a:moveTo>
                    <a:pt x="5904" y="5904"/>
                  </a:moveTo>
                  <a:cubicBezTo>
                    <a:pt x="47682" y="11872"/>
                    <a:pt x="88899" y="18329"/>
                    <a:pt x="130378" y="25860"/>
                  </a:cubicBezTo>
                  <a:cubicBezTo>
                    <a:pt x="139301" y="27479"/>
                    <a:pt x="139301" y="27479"/>
                    <a:pt x="148405" y="29131"/>
                  </a:cubicBezTo>
                  <a:cubicBezTo>
                    <a:pt x="160951" y="31411"/>
                    <a:pt x="173497" y="33696"/>
                    <a:pt x="186041" y="35987"/>
                  </a:cubicBezTo>
                  <a:cubicBezTo>
                    <a:pt x="204770" y="39404"/>
                    <a:pt x="223503" y="42798"/>
                    <a:pt x="242236" y="46189"/>
                  </a:cubicBezTo>
                  <a:cubicBezTo>
                    <a:pt x="322393" y="60754"/>
                    <a:pt x="402322" y="76241"/>
                    <a:pt x="482154" y="92495"/>
                  </a:cubicBezTo>
                  <a:cubicBezTo>
                    <a:pt x="458649" y="115999"/>
                    <a:pt x="439226" y="116827"/>
                    <a:pt x="406725" y="123546"/>
                  </a:cubicBezTo>
                  <a:cubicBezTo>
                    <a:pt x="400868" y="124775"/>
                    <a:pt x="395010" y="126004"/>
                    <a:pt x="388975" y="127270"/>
                  </a:cubicBezTo>
                  <a:cubicBezTo>
                    <a:pt x="369897" y="131256"/>
                    <a:pt x="350801" y="135148"/>
                    <a:pt x="331702" y="139037"/>
                  </a:cubicBezTo>
                  <a:cubicBezTo>
                    <a:pt x="318674" y="141739"/>
                    <a:pt x="305646" y="144446"/>
                    <a:pt x="292620" y="147157"/>
                  </a:cubicBezTo>
                  <a:cubicBezTo>
                    <a:pt x="254794" y="155008"/>
                    <a:pt x="216945" y="162737"/>
                    <a:pt x="179086" y="170427"/>
                  </a:cubicBezTo>
                  <a:cubicBezTo>
                    <a:pt x="169036" y="172471"/>
                    <a:pt x="158986" y="174515"/>
                    <a:pt x="148631" y="176621"/>
                  </a:cubicBezTo>
                  <a:cubicBezTo>
                    <a:pt x="101084" y="186258"/>
                    <a:pt x="53505" y="195693"/>
                    <a:pt x="5904" y="205063"/>
                  </a:cubicBezTo>
                  <a:cubicBezTo>
                    <a:pt x="5904" y="139341"/>
                    <a:pt x="5904" y="73618"/>
                    <a:pt x="5904" y="5904"/>
                  </a:cubicBezTo>
                  <a:close/>
                </a:path>
              </a:pathLst>
            </a:custGeom>
            <a:solidFill>
              <a:srgbClr val="476627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B556C7-5632-4CC1-A734-7E982EC618EA}"/>
                </a:ext>
              </a:extLst>
            </p:cNvPr>
            <p:cNvSpPr/>
            <p:nvPr/>
          </p:nvSpPr>
          <p:spPr>
            <a:xfrm>
              <a:off x="5639823" y="2063618"/>
              <a:ext cx="285750" cy="493568"/>
            </a:xfrm>
            <a:custGeom>
              <a:avLst/>
              <a:gdLst>
                <a:gd name="connsiteX0" fmla="*/ 5904 w 285750"/>
                <a:gd name="connsiteY0" fmla="*/ 5904 h 493568"/>
                <a:gd name="connsiteX1" fmla="*/ 62188 w 285750"/>
                <a:gd name="connsiteY1" fmla="*/ 76733 h 493568"/>
                <a:gd name="connsiteX2" fmla="*/ 147697 w 285750"/>
                <a:gd name="connsiteY2" fmla="*/ 204048 h 493568"/>
                <a:gd name="connsiteX3" fmla="*/ 171881 w 285750"/>
                <a:gd name="connsiteY3" fmla="*/ 239496 h 493568"/>
                <a:gd name="connsiteX4" fmla="*/ 209109 w 285750"/>
                <a:gd name="connsiteY4" fmla="*/ 293937 h 493568"/>
                <a:gd name="connsiteX5" fmla="*/ 245653 w 285750"/>
                <a:gd name="connsiteY5" fmla="*/ 347464 h 493568"/>
                <a:gd name="connsiteX6" fmla="*/ 257047 w 285750"/>
                <a:gd name="connsiteY6" fmla="*/ 363999 h 493568"/>
                <a:gd name="connsiteX7" fmla="*/ 282995 w 285750"/>
                <a:gd name="connsiteY7" fmla="*/ 421540 h 493568"/>
                <a:gd name="connsiteX8" fmla="*/ 201816 w 285750"/>
                <a:gd name="connsiteY8" fmla="*/ 456177 h 493568"/>
                <a:gd name="connsiteX9" fmla="*/ 178477 w 285750"/>
                <a:gd name="connsiteY9" fmla="*/ 466189 h 493568"/>
                <a:gd name="connsiteX10" fmla="*/ 156153 w 285750"/>
                <a:gd name="connsiteY10" fmla="*/ 475660 h 493568"/>
                <a:gd name="connsiteX11" fmla="*/ 135541 w 285750"/>
                <a:gd name="connsiteY11" fmla="*/ 484454 h 493568"/>
                <a:gd name="connsiteX12" fmla="*/ 101154 w 285750"/>
                <a:gd name="connsiteY12" fmla="*/ 490813 h 493568"/>
                <a:gd name="connsiteX13" fmla="*/ 48658 w 285750"/>
                <a:gd name="connsiteY13" fmla="*/ 233746 h 493568"/>
                <a:gd name="connsiteX14" fmla="*/ 35365 w 285750"/>
                <a:gd name="connsiteY14" fmla="*/ 159501 h 493568"/>
                <a:gd name="connsiteX15" fmla="*/ 32191 w 285750"/>
                <a:gd name="connsiteY15" fmla="*/ 141773 h 493568"/>
                <a:gd name="connsiteX16" fmla="*/ 5904 w 285750"/>
                <a:gd name="connsiteY16" fmla="*/ 5904 h 49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50" h="493568">
                  <a:moveTo>
                    <a:pt x="5904" y="5904"/>
                  </a:moveTo>
                  <a:cubicBezTo>
                    <a:pt x="29012" y="27119"/>
                    <a:pt x="45090" y="50501"/>
                    <a:pt x="62188" y="76733"/>
                  </a:cubicBezTo>
                  <a:cubicBezTo>
                    <a:pt x="90299" y="119452"/>
                    <a:pt x="118808" y="161851"/>
                    <a:pt x="147697" y="204048"/>
                  </a:cubicBezTo>
                  <a:cubicBezTo>
                    <a:pt x="155760" y="215863"/>
                    <a:pt x="163821" y="227679"/>
                    <a:pt x="171881" y="239496"/>
                  </a:cubicBezTo>
                  <a:cubicBezTo>
                    <a:pt x="184270" y="257657"/>
                    <a:pt x="196672" y="275809"/>
                    <a:pt x="209109" y="293937"/>
                  </a:cubicBezTo>
                  <a:cubicBezTo>
                    <a:pt x="221327" y="311755"/>
                    <a:pt x="233494" y="329606"/>
                    <a:pt x="245653" y="347464"/>
                  </a:cubicBezTo>
                  <a:cubicBezTo>
                    <a:pt x="251293" y="355649"/>
                    <a:pt x="251293" y="355649"/>
                    <a:pt x="257047" y="363999"/>
                  </a:cubicBezTo>
                  <a:cubicBezTo>
                    <a:pt x="282995" y="402252"/>
                    <a:pt x="282995" y="402252"/>
                    <a:pt x="282995" y="421540"/>
                  </a:cubicBezTo>
                  <a:cubicBezTo>
                    <a:pt x="255956" y="433136"/>
                    <a:pt x="228889" y="444663"/>
                    <a:pt x="201816" y="456177"/>
                  </a:cubicBezTo>
                  <a:cubicBezTo>
                    <a:pt x="194114" y="459481"/>
                    <a:pt x="186412" y="462785"/>
                    <a:pt x="178477" y="466189"/>
                  </a:cubicBezTo>
                  <a:cubicBezTo>
                    <a:pt x="167426" y="470877"/>
                    <a:pt x="167426" y="470877"/>
                    <a:pt x="156153" y="475660"/>
                  </a:cubicBezTo>
                  <a:cubicBezTo>
                    <a:pt x="149351" y="478562"/>
                    <a:pt x="142549" y="481464"/>
                    <a:pt x="135541" y="484454"/>
                  </a:cubicBezTo>
                  <a:cubicBezTo>
                    <a:pt x="118472" y="490813"/>
                    <a:pt x="118472" y="490813"/>
                    <a:pt x="101154" y="490813"/>
                  </a:cubicBezTo>
                  <a:cubicBezTo>
                    <a:pt x="80442" y="405597"/>
                    <a:pt x="63967" y="320059"/>
                    <a:pt x="48658" y="233746"/>
                  </a:cubicBezTo>
                  <a:cubicBezTo>
                    <a:pt x="44240" y="208996"/>
                    <a:pt x="39806" y="184248"/>
                    <a:pt x="35365" y="159501"/>
                  </a:cubicBezTo>
                  <a:cubicBezTo>
                    <a:pt x="34318" y="153651"/>
                    <a:pt x="33270" y="147801"/>
                    <a:pt x="32191" y="141773"/>
                  </a:cubicBezTo>
                  <a:cubicBezTo>
                    <a:pt x="24019" y="96360"/>
                    <a:pt x="15260" y="51087"/>
                    <a:pt x="5904" y="5904"/>
                  </a:cubicBezTo>
                  <a:close/>
                </a:path>
              </a:pathLst>
            </a:custGeom>
            <a:solidFill>
              <a:srgbClr val="4D7029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481007B-3449-4820-BDD9-5B49FBE1EAF8}"/>
                </a:ext>
              </a:extLst>
            </p:cNvPr>
            <p:cNvSpPr/>
            <p:nvPr/>
          </p:nvSpPr>
          <p:spPr>
            <a:xfrm>
              <a:off x="6912710" y="4945565"/>
              <a:ext cx="424295" cy="259773"/>
            </a:xfrm>
            <a:custGeom>
              <a:avLst/>
              <a:gdLst>
                <a:gd name="connsiteX0" fmla="*/ 404222 w 424295"/>
                <a:gd name="connsiteY0" fmla="*/ 7435 h 259772"/>
                <a:gd name="connsiteX1" fmla="*/ 404222 w 424295"/>
                <a:gd name="connsiteY1" fmla="*/ 24753 h 259772"/>
                <a:gd name="connsiteX2" fmla="*/ 421540 w 424295"/>
                <a:gd name="connsiteY2" fmla="*/ 33412 h 259772"/>
                <a:gd name="connsiteX3" fmla="*/ 187745 w 424295"/>
                <a:gd name="connsiteY3" fmla="*/ 180616 h 259772"/>
                <a:gd name="connsiteX4" fmla="*/ 166723 w 424295"/>
                <a:gd name="connsiteY4" fmla="*/ 191791 h 259772"/>
                <a:gd name="connsiteX5" fmla="*/ 102778 w 424295"/>
                <a:gd name="connsiteY5" fmla="*/ 224994 h 259772"/>
                <a:gd name="connsiteX6" fmla="*/ 82548 w 424295"/>
                <a:gd name="connsiteY6" fmla="*/ 235562 h 259772"/>
                <a:gd name="connsiteX7" fmla="*/ 31881 w 424295"/>
                <a:gd name="connsiteY7" fmla="*/ 258548 h 259772"/>
                <a:gd name="connsiteX8" fmla="*/ 5904 w 424295"/>
                <a:gd name="connsiteY8" fmla="*/ 249889 h 259772"/>
                <a:gd name="connsiteX9" fmla="*/ 34520 w 424295"/>
                <a:gd name="connsiteY9" fmla="*/ 233011 h 259772"/>
                <a:gd name="connsiteX10" fmla="*/ 342188 w 424295"/>
                <a:gd name="connsiteY10" fmla="*/ 21607 h 259772"/>
                <a:gd name="connsiteX11" fmla="*/ 404222 w 424295"/>
                <a:gd name="connsiteY11" fmla="*/ 7435 h 25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295" h="259772">
                  <a:moveTo>
                    <a:pt x="404222" y="7435"/>
                  </a:moveTo>
                  <a:cubicBezTo>
                    <a:pt x="404222" y="13150"/>
                    <a:pt x="404222" y="18865"/>
                    <a:pt x="404222" y="24753"/>
                  </a:cubicBezTo>
                  <a:cubicBezTo>
                    <a:pt x="409937" y="27610"/>
                    <a:pt x="415652" y="30468"/>
                    <a:pt x="421540" y="33412"/>
                  </a:cubicBezTo>
                  <a:cubicBezTo>
                    <a:pt x="347702" y="90824"/>
                    <a:pt x="270182" y="136855"/>
                    <a:pt x="187745" y="180616"/>
                  </a:cubicBezTo>
                  <a:cubicBezTo>
                    <a:pt x="180808" y="184304"/>
                    <a:pt x="173870" y="187992"/>
                    <a:pt x="166723" y="191791"/>
                  </a:cubicBezTo>
                  <a:cubicBezTo>
                    <a:pt x="145475" y="202994"/>
                    <a:pt x="124148" y="214027"/>
                    <a:pt x="102778" y="224994"/>
                  </a:cubicBezTo>
                  <a:cubicBezTo>
                    <a:pt x="96102" y="228482"/>
                    <a:pt x="89426" y="231969"/>
                    <a:pt x="82548" y="235562"/>
                  </a:cubicBezTo>
                  <a:cubicBezTo>
                    <a:pt x="65985" y="243906"/>
                    <a:pt x="48956" y="251311"/>
                    <a:pt x="31881" y="258548"/>
                  </a:cubicBezTo>
                  <a:cubicBezTo>
                    <a:pt x="23309" y="255691"/>
                    <a:pt x="14736" y="252833"/>
                    <a:pt x="5904" y="249889"/>
                  </a:cubicBezTo>
                  <a:cubicBezTo>
                    <a:pt x="15347" y="244319"/>
                    <a:pt x="24790" y="238749"/>
                    <a:pt x="34520" y="233011"/>
                  </a:cubicBezTo>
                  <a:cubicBezTo>
                    <a:pt x="141400" y="169236"/>
                    <a:pt x="246417" y="101416"/>
                    <a:pt x="342188" y="21607"/>
                  </a:cubicBezTo>
                  <a:cubicBezTo>
                    <a:pt x="364611" y="4648"/>
                    <a:pt x="376748" y="4295"/>
                    <a:pt x="404222" y="7435"/>
                  </a:cubicBezTo>
                  <a:close/>
                </a:path>
              </a:pathLst>
            </a:custGeom>
            <a:solidFill>
              <a:srgbClr val="324B1F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944605A-7ED7-42D2-B681-C3ED8DA06893}"/>
                </a:ext>
              </a:extLst>
            </p:cNvPr>
            <p:cNvSpPr/>
            <p:nvPr/>
          </p:nvSpPr>
          <p:spPr>
            <a:xfrm>
              <a:off x="6912710" y="5042346"/>
              <a:ext cx="259773" cy="164523"/>
            </a:xfrm>
            <a:custGeom>
              <a:avLst/>
              <a:gdLst>
                <a:gd name="connsiteX0" fmla="*/ 231040 w 259772"/>
                <a:gd name="connsiteY0" fmla="*/ 5904 h 164522"/>
                <a:gd name="connsiteX1" fmla="*/ 257018 w 259772"/>
                <a:gd name="connsiteY1" fmla="*/ 14563 h 164522"/>
                <a:gd name="connsiteX2" fmla="*/ 257018 w 259772"/>
                <a:gd name="connsiteY2" fmla="*/ 49199 h 164522"/>
                <a:gd name="connsiteX3" fmla="*/ 162256 w 259772"/>
                <a:gd name="connsiteY3" fmla="*/ 97769 h 164522"/>
                <a:gd name="connsiteX4" fmla="*/ 130030 w 259772"/>
                <a:gd name="connsiteY4" fmla="*/ 114326 h 164522"/>
                <a:gd name="connsiteX5" fmla="*/ 83667 w 259772"/>
                <a:gd name="connsiteY5" fmla="*/ 137989 h 164522"/>
                <a:gd name="connsiteX6" fmla="*/ 55497 w 259772"/>
                <a:gd name="connsiteY6" fmla="*/ 152417 h 164522"/>
                <a:gd name="connsiteX7" fmla="*/ 5904 w 259772"/>
                <a:gd name="connsiteY7" fmla="*/ 153108 h 164522"/>
                <a:gd name="connsiteX8" fmla="*/ 19112 w 259772"/>
                <a:gd name="connsiteY8" fmla="*/ 145189 h 164522"/>
                <a:gd name="connsiteX9" fmla="*/ 79506 w 259772"/>
                <a:gd name="connsiteY9" fmla="*/ 108731 h 164522"/>
                <a:gd name="connsiteX10" fmla="*/ 100274 w 259772"/>
                <a:gd name="connsiteY10" fmla="*/ 96283 h 164522"/>
                <a:gd name="connsiteX11" fmla="*/ 216242 w 259772"/>
                <a:gd name="connsiteY11" fmla="*/ 14635 h 164522"/>
                <a:gd name="connsiteX12" fmla="*/ 231040 w 259772"/>
                <a:gd name="connsiteY12" fmla="*/ 5904 h 164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772" h="164522">
                  <a:moveTo>
                    <a:pt x="231040" y="5904"/>
                  </a:moveTo>
                  <a:cubicBezTo>
                    <a:pt x="239613" y="8761"/>
                    <a:pt x="248185" y="11619"/>
                    <a:pt x="257018" y="14563"/>
                  </a:cubicBezTo>
                  <a:cubicBezTo>
                    <a:pt x="257018" y="25993"/>
                    <a:pt x="257018" y="37423"/>
                    <a:pt x="257018" y="49199"/>
                  </a:cubicBezTo>
                  <a:cubicBezTo>
                    <a:pt x="225486" y="65500"/>
                    <a:pt x="193899" y="81687"/>
                    <a:pt x="162256" y="97769"/>
                  </a:cubicBezTo>
                  <a:cubicBezTo>
                    <a:pt x="151498" y="103257"/>
                    <a:pt x="140756" y="108776"/>
                    <a:pt x="130030" y="114326"/>
                  </a:cubicBezTo>
                  <a:cubicBezTo>
                    <a:pt x="114617" y="122295"/>
                    <a:pt x="99142" y="130144"/>
                    <a:pt x="83667" y="137989"/>
                  </a:cubicBezTo>
                  <a:cubicBezTo>
                    <a:pt x="74371" y="142750"/>
                    <a:pt x="65075" y="147512"/>
                    <a:pt x="55497" y="152417"/>
                  </a:cubicBezTo>
                  <a:cubicBezTo>
                    <a:pt x="31881" y="161768"/>
                    <a:pt x="31881" y="161768"/>
                    <a:pt x="5904" y="153108"/>
                  </a:cubicBezTo>
                  <a:cubicBezTo>
                    <a:pt x="10263" y="150495"/>
                    <a:pt x="14622" y="147882"/>
                    <a:pt x="19112" y="145189"/>
                  </a:cubicBezTo>
                  <a:cubicBezTo>
                    <a:pt x="39267" y="133075"/>
                    <a:pt x="59387" y="120903"/>
                    <a:pt x="79506" y="108731"/>
                  </a:cubicBezTo>
                  <a:cubicBezTo>
                    <a:pt x="86360" y="104623"/>
                    <a:pt x="93213" y="100515"/>
                    <a:pt x="100274" y="96283"/>
                  </a:cubicBezTo>
                  <a:cubicBezTo>
                    <a:pt x="141259" y="71424"/>
                    <a:pt x="179309" y="45243"/>
                    <a:pt x="216242" y="14635"/>
                  </a:cubicBezTo>
                  <a:cubicBezTo>
                    <a:pt x="221125" y="11754"/>
                    <a:pt x="226009" y="8872"/>
                    <a:pt x="231040" y="5904"/>
                  </a:cubicBezTo>
                  <a:close/>
                </a:path>
              </a:pathLst>
            </a:custGeom>
            <a:solidFill>
              <a:srgbClr val="375424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9AD824D-10BD-47C1-A907-CBCD3DFAFB94}"/>
                </a:ext>
              </a:extLst>
            </p:cNvPr>
            <p:cNvSpPr/>
            <p:nvPr/>
          </p:nvSpPr>
          <p:spPr>
            <a:xfrm>
              <a:off x="4747937" y="1786527"/>
              <a:ext cx="216477" cy="233795"/>
            </a:xfrm>
            <a:custGeom>
              <a:avLst/>
              <a:gdLst>
                <a:gd name="connsiteX0" fmla="*/ 213722 w 216477"/>
                <a:gd name="connsiteY0" fmla="*/ 5904 h 233795"/>
                <a:gd name="connsiteX1" fmla="*/ 202211 w 216477"/>
                <a:gd name="connsiteY1" fmla="*/ 46204 h 233795"/>
                <a:gd name="connsiteX2" fmla="*/ 186223 w 216477"/>
                <a:gd name="connsiteY2" fmla="*/ 61613 h 233795"/>
                <a:gd name="connsiteX3" fmla="*/ 168820 w 216477"/>
                <a:gd name="connsiteY3" fmla="*/ 78644 h 233795"/>
                <a:gd name="connsiteX4" fmla="*/ 150403 w 216477"/>
                <a:gd name="connsiteY4" fmla="*/ 96283 h 233795"/>
                <a:gd name="connsiteX5" fmla="*/ 114785 w 216477"/>
                <a:gd name="connsiteY5" fmla="*/ 130886 h 233795"/>
                <a:gd name="connsiteX6" fmla="*/ 98708 w 216477"/>
                <a:gd name="connsiteY6" fmla="*/ 146325 h 233795"/>
                <a:gd name="connsiteX7" fmla="*/ 69995 w 216477"/>
                <a:gd name="connsiteY7" fmla="*/ 181016 h 233795"/>
                <a:gd name="connsiteX8" fmla="*/ 57858 w 216477"/>
                <a:gd name="connsiteY8" fmla="*/ 196404 h 233795"/>
                <a:gd name="connsiteX9" fmla="*/ 40540 w 216477"/>
                <a:gd name="connsiteY9" fmla="*/ 196404 h 233795"/>
                <a:gd name="connsiteX10" fmla="*/ 31881 w 216477"/>
                <a:gd name="connsiteY10" fmla="*/ 231040 h 233795"/>
                <a:gd name="connsiteX11" fmla="*/ 5904 w 216477"/>
                <a:gd name="connsiteY11" fmla="*/ 213722 h 233795"/>
                <a:gd name="connsiteX12" fmla="*/ 213722 w 216477"/>
                <a:gd name="connsiteY12" fmla="*/ 5904 h 23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477" h="233795">
                  <a:moveTo>
                    <a:pt x="213722" y="5904"/>
                  </a:moveTo>
                  <a:cubicBezTo>
                    <a:pt x="213722" y="31881"/>
                    <a:pt x="213722" y="31881"/>
                    <a:pt x="202211" y="46204"/>
                  </a:cubicBezTo>
                  <a:cubicBezTo>
                    <a:pt x="196935" y="51289"/>
                    <a:pt x="191659" y="56374"/>
                    <a:pt x="186223" y="61613"/>
                  </a:cubicBezTo>
                  <a:cubicBezTo>
                    <a:pt x="180480" y="67233"/>
                    <a:pt x="174737" y="72853"/>
                    <a:pt x="168820" y="78644"/>
                  </a:cubicBezTo>
                  <a:cubicBezTo>
                    <a:pt x="162742" y="84465"/>
                    <a:pt x="156664" y="90286"/>
                    <a:pt x="150403" y="96283"/>
                  </a:cubicBezTo>
                  <a:cubicBezTo>
                    <a:pt x="138511" y="107797"/>
                    <a:pt x="126638" y="119331"/>
                    <a:pt x="114785" y="130886"/>
                  </a:cubicBezTo>
                  <a:cubicBezTo>
                    <a:pt x="109480" y="135981"/>
                    <a:pt x="104174" y="141075"/>
                    <a:pt x="98708" y="146325"/>
                  </a:cubicBezTo>
                  <a:cubicBezTo>
                    <a:pt x="83181" y="161712"/>
                    <a:pt x="83181" y="161712"/>
                    <a:pt x="69995" y="181016"/>
                  </a:cubicBezTo>
                  <a:cubicBezTo>
                    <a:pt x="65990" y="186094"/>
                    <a:pt x="61985" y="191172"/>
                    <a:pt x="57858" y="196404"/>
                  </a:cubicBezTo>
                  <a:cubicBezTo>
                    <a:pt x="52143" y="196404"/>
                    <a:pt x="46428" y="196404"/>
                    <a:pt x="40540" y="196404"/>
                  </a:cubicBezTo>
                  <a:cubicBezTo>
                    <a:pt x="37683" y="207834"/>
                    <a:pt x="34825" y="219264"/>
                    <a:pt x="31881" y="231040"/>
                  </a:cubicBezTo>
                  <a:cubicBezTo>
                    <a:pt x="23309" y="225325"/>
                    <a:pt x="14736" y="219610"/>
                    <a:pt x="5904" y="213722"/>
                  </a:cubicBezTo>
                  <a:cubicBezTo>
                    <a:pt x="74484" y="145142"/>
                    <a:pt x="143064" y="76562"/>
                    <a:pt x="213722" y="5904"/>
                  </a:cubicBezTo>
                  <a:close/>
                </a:path>
              </a:pathLst>
            </a:custGeom>
            <a:solidFill>
              <a:srgbClr val="4E772A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2466A48-E089-461F-A4B0-1F75D509033B}"/>
                </a:ext>
              </a:extLst>
            </p:cNvPr>
            <p:cNvSpPr/>
            <p:nvPr/>
          </p:nvSpPr>
          <p:spPr>
            <a:xfrm>
              <a:off x="6401823" y="3752141"/>
              <a:ext cx="147205" cy="155864"/>
            </a:xfrm>
            <a:custGeom>
              <a:avLst/>
              <a:gdLst>
                <a:gd name="connsiteX0" fmla="*/ 144449 w 147204"/>
                <a:gd name="connsiteY0" fmla="*/ 5904 h 155863"/>
                <a:gd name="connsiteX1" fmla="*/ 133321 w 147204"/>
                <a:gd name="connsiteY1" fmla="*/ 45959 h 155863"/>
                <a:gd name="connsiteX2" fmla="*/ 117931 w 147204"/>
                <a:gd name="connsiteY2" fmla="*/ 60937 h 155863"/>
                <a:gd name="connsiteX3" fmla="*/ 101357 w 147204"/>
                <a:gd name="connsiteY3" fmla="*/ 77257 h 155863"/>
                <a:gd name="connsiteX4" fmla="*/ 83836 w 147204"/>
                <a:gd name="connsiteY4" fmla="*/ 94118 h 155863"/>
                <a:gd name="connsiteX5" fmla="*/ 66315 w 147204"/>
                <a:gd name="connsiteY5" fmla="*/ 111284 h 155863"/>
                <a:gd name="connsiteX6" fmla="*/ 23222 w 147204"/>
                <a:gd name="connsiteY6" fmla="*/ 153108 h 155863"/>
                <a:gd name="connsiteX7" fmla="*/ 5904 w 147204"/>
                <a:gd name="connsiteY7" fmla="*/ 144449 h 155863"/>
                <a:gd name="connsiteX8" fmla="*/ 50823 w 147204"/>
                <a:gd name="connsiteY8" fmla="*/ 94660 h 155863"/>
                <a:gd name="connsiteX9" fmla="*/ 63490 w 147204"/>
                <a:gd name="connsiteY9" fmla="*/ 80521 h 155863"/>
                <a:gd name="connsiteX10" fmla="*/ 144449 w 147204"/>
                <a:gd name="connsiteY10" fmla="*/ 5904 h 155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204" h="155863">
                  <a:moveTo>
                    <a:pt x="144449" y="5904"/>
                  </a:moveTo>
                  <a:cubicBezTo>
                    <a:pt x="144449" y="31881"/>
                    <a:pt x="144449" y="31881"/>
                    <a:pt x="133321" y="45959"/>
                  </a:cubicBezTo>
                  <a:cubicBezTo>
                    <a:pt x="125703" y="53373"/>
                    <a:pt x="125703" y="53373"/>
                    <a:pt x="117931" y="60937"/>
                  </a:cubicBezTo>
                  <a:cubicBezTo>
                    <a:pt x="112461" y="66322"/>
                    <a:pt x="106992" y="71708"/>
                    <a:pt x="101357" y="77257"/>
                  </a:cubicBezTo>
                  <a:cubicBezTo>
                    <a:pt x="95575" y="82821"/>
                    <a:pt x="89793" y="88385"/>
                    <a:pt x="83836" y="94118"/>
                  </a:cubicBezTo>
                  <a:cubicBezTo>
                    <a:pt x="75163" y="102616"/>
                    <a:pt x="75163" y="102616"/>
                    <a:pt x="66315" y="111284"/>
                  </a:cubicBezTo>
                  <a:cubicBezTo>
                    <a:pt x="52007" y="125286"/>
                    <a:pt x="37642" y="139223"/>
                    <a:pt x="23222" y="153108"/>
                  </a:cubicBezTo>
                  <a:cubicBezTo>
                    <a:pt x="17507" y="150251"/>
                    <a:pt x="11792" y="147393"/>
                    <a:pt x="5904" y="144449"/>
                  </a:cubicBezTo>
                  <a:cubicBezTo>
                    <a:pt x="20838" y="127816"/>
                    <a:pt x="35816" y="111227"/>
                    <a:pt x="50823" y="94660"/>
                  </a:cubicBezTo>
                  <a:cubicBezTo>
                    <a:pt x="55003" y="89994"/>
                    <a:pt x="59183" y="85328"/>
                    <a:pt x="63490" y="80521"/>
                  </a:cubicBezTo>
                  <a:cubicBezTo>
                    <a:pt x="88699" y="52775"/>
                    <a:pt x="114377" y="28554"/>
                    <a:pt x="144449" y="5904"/>
                  </a:cubicBezTo>
                  <a:close/>
                </a:path>
              </a:pathLst>
            </a:custGeom>
            <a:solidFill>
              <a:srgbClr val="496C2F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E11B6B4-F5D9-4702-A605-D58C511D2EFE}"/>
                </a:ext>
              </a:extLst>
            </p:cNvPr>
            <p:cNvSpPr/>
            <p:nvPr/>
          </p:nvSpPr>
          <p:spPr>
            <a:xfrm>
              <a:off x="6912710" y="5113433"/>
              <a:ext cx="164523" cy="86591"/>
            </a:xfrm>
            <a:custGeom>
              <a:avLst/>
              <a:gdLst>
                <a:gd name="connsiteX0" fmla="*/ 161768 w 164522"/>
                <a:gd name="connsiteY0" fmla="*/ 12749 h 86590"/>
                <a:gd name="connsiteX1" fmla="*/ 83836 w 164522"/>
                <a:gd name="connsiteY1" fmla="*/ 66868 h 86590"/>
                <a:gd name="connsiteX2" fmla="*/ 56235 w 164522"/>
                <a:gd name="connsiteY2" fmla="*/ 81074 h 86590"/>
                <a:gd name="connsiteX3" fmla="*/ 5904 w 164522"/>
                <a:gd name="connsiteY3" fmla="*/ 82021 h 86590"/>
                <a:gd name="connsiteX4" fmla="*/ 69224 w 164522"/>
                <a:gd name="connsiteY4" fmla="*/ 42514 h 86590"/>
                <a:gd name="connsiteX5" fmla="*/ 87337 w 164522"/>
                <a:gd name="connsiteY5" fmla="*/ 31031 h 86590"/>
                <a:gd name="connsiteX6" fmla="*/ 104841 w 164522"/>
                <a:gd name="connsiteY6" fmla="*/ 20291 h 86590"/>
                <a:gd name="connsiteX7" fmla="*/ 120918 w 164522"/>
                <a:gd name="connsiteY7" fmla="*/ 10260 h 86590"/>
                <a:gd name="connsiteX8" fmla="*/ 161768 w 164522"/>
                <a:gd name="connsiteY8" fmla="*/ 12749 h 8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522" h="86590">
                  <a:moveTo>
                    <a:pt x="161768" y="12749"/>
                  </a:moveTo>
                  <a:cubicBezTo>
                    <a:pt x="139483" y="38438"/>
                    <a:pt x="113995" y="51640"/>
                    <a:pt x="83836" y="66868"/>
                  </a:cubicBezTo>
                  <a:cubicBezTo>
                    <a:pt x="70173" y="73900"/>
                    <a:pt x="70173" y="73900"/>
                    <a:pt x="56235" y="81074"/>
                  </a:cubicBezTo>
                  <a:cubicBezTo>
                    <a:pt x="31881" y="90680"/>
                    <a:pt x="31881" y="90680"/>
                    <a:pt x="5904" y="82021"/>
                  </a:cubicBezTo>
                  <a:cubicBezTo>
                    <a:pt x="26948" y="68742"/>
                    <a:pt x="48057" y="55595"/>
                    <a:pt x="69224" y="42514"/>
                  </a:cubicBezTo>
                  <a:cubicBezTo>
                    <a:pt x="78189" y="36830"/>
                    <a:pt x="78189" y="36830"/>
                    <a:pt x="87337" y="31031"/>
                  </a:cubicBezTo>
                  <a:cubicBezTo>
                    <a:pt x="93113" y="27487"/>
                    <a:pt x="98889" y="23943"/>
                    <a:pt x="104841" y="20291"/>
                  </a:cubicBezTo>
                  <a:cubicBezTo>
                    <a:pt x="110146" y="16981"/>
                    <a:pt x="115452" y="13671"/>
                    <a:pt x="120918" y="10260"/>
                  </a:cubicBezTo>
                  <a:cubicBezTo>
                    <a:pt x="135790" y="4090"/>
                    <a:pt x="135790" y="4090"/>
                    <a:pt x="161768" y="12749"/>
                  </a:cubicBezTo>
                  <a:close/>
                </a:path>
              </a:pathLst>
            </a:custGeom>
            <a:solidFill>
              <a:srgbClr val="415F33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B3A86D-97F6-4F6C-A5BE-7253F160A39D}"/>
                </a:ext>
              </a:extLst>
            </p:cNvPr>
            <p:cNvSpPr/>
            <p:nvPr/>
          </p:nvSpPr>
          <p:spPr>
            <a:xfrm>
              <a:off x="7250414" y="2773664"/>
              <a:ext cx="112568" cy="60614"/>
            </a:xfrm>
            <a:custGeom>
              <a:avLst/>
              <a:gdLst>
                <a:gd name="connsiteX0" fmla="*/ 109813 w 112568"/>
                <a:gd name="connsiteY0" fmla="*/ 5904 h 60613"/>
                <a:gd name="connsiteX1" fmla="*/ 109813 w 112568"/>
                <a:gd name="connsiteY1" fmla="*/ 23222 h 60613"/>
                <a:gd name="connsiteX2" fmla="*/ 40540 w 112568"/>
                <a:gd name="connsiteY2" fmla="*/ 57858 h 60613"/>
                <a:gd name="connsiteX3" fmla="*/ 31881 w 112568"/>
                <a:gd name="connsiteY3" fmla="*/ 31881 h 60613"/>
                <a:gd name="connsiteX4" fmla="*/ 5904 w 112568"/>
                <a:gd name="connsiteY4" fmla="*/ 23222 h 60613"/>
                <a:gd name="connsiteX5" fmla="*/ 43246 w 112568"/>
                <a:gd name="connsiteY5" fmla="*/ 14563 h 60613"/>
                <a:gd name="connsiteX6" fmla="*/ 64251 w 112568"/>
                <a:gd name="connsiteY6" fmla="*/ 9692 h 60613"/>
                <a:gd name="connsiteX7" fmla="*/ 109813 w 112568"/>
                <a:gd name="connsiteY7" fmla="*/ 5904 h 6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568" h="60613">
                  <a:moveTo>
                    <a:pt x="109813" y="5904"/>
                  </a:moveTo>
                  <a:cubicBezTo>
                    <a:pt x="109813" y="11619"/>
                    <a:pt x="109813" y="17334"/>
                    <a:pt x="109813" y="23222"/>
                  </a:cubicBezTo>
                  <a:cubicBezTo>
                    <a:pt x="75523" y="40367"/>
                    <a:pt x="75523" y="40367"/>
                    <a:pt x="40540" y="57858"/>
                  </a:cubicBezTo>
                  <a:cubicBezTo>
                    <a:pt x="37683" y="49286"/>
                    <a:pt x="34825" y="40713"/>
                    <a:pt x="31881" y="31881"/>
                  </a:cubicBezTo>
                  <a:cubicBezTo>
                    <a:pt x="23309" y="29024"/>
                    <a:pt x="14736" y="26166"/>
                    <a:pt x="5904" y="23222"/>
                  </a:cubicBezTo>
                  <a:cubicBezTo>
                    <a:pt x="18343" y="20301"/>
                    <a:pt x="30793" y="17423"/>
                    <a:pt x="43246" y="14563"/>
                  </a:cubicBezTo>
                  <a:cubicBezTo>
                    <a:pt x="50178" y="12956"/>
                    <a:pt x="57110" y="11348"/>
                    <a:pt x="64251" y="9692"/>
                  </a:cubicBezTo>
                  <a:cubicBezTo>
                    <a:pt x="83836" y="5904"/>
                    <a:pt x="83836" y="5904"/>
                    <a:pt x="109813" y="5904"/>
                  </a:cubicBezTo>
                  <a:close/>
                </a:path>
              </a:pathLst>
            </a:custGeom>
            <a:solidFill>
              <a:srgbClr val="698351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7DFC739-A59F-4785-8339-BBC5F2A2EA24}"/>
                </a:ext>
              </a:extLst>
            </p:cNvPr>
            <p:cNvSpPr/>
            <p:nvPr/>
          </p:nvSpPr>
          <p:spPr>
            <a:xfrm>
              <a:off x="6661596" y="2600482"/>
              <a:ext cx="86591" cy="103909"/>
            </a:xfrm>
            <a:custGeom>
              <a:avLst/>
              <a:gdLst>
                <a:gd name="connsiteX0" fmla="*/ 23222 w 86590"/>
                <a:gd name="connsiteY0" fmla="*/ 5904 h 103909"/>
                <a:gd name="connsiteX1" fmla="*/ 83836 w 86590"/>
                <a:gd name="connsiteY1" fmla="*/ 75177 h 103909"/>
                <a:gd name="connsiteX2" fmla="*/ 83836 w 86590"/>
                <a:gd name="connsiteY2" fmla="*/ 101154 h 103909"/>
                <a:gd name="connsiteX3" fmla="*/ 54611 w 86590"/>
                <a:gd name="connsiteY3" fmla="*/ 76800 h 103909"/>
                <a:gd name="connsiteX4" fmla="*/ 38173 w 86590"/>
                <a:gd name="connsiteY4" fmla="*/ 63101 h 103909"/>
                <a:gd name="connsiteX5" fmla="*/ 5904 w 86590"/>
                <a:gd name="connsiteY5" fmla="*/ 23222 h 103909"/>
                <a:gd name="connsiteX6" fmla="*/ 23222 w 86590"/>
                <a:gd name="connsiteY6" fmla="*/ 5904 h 10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90" h="103909">
                  <a:moveTo>
                    <a:pt x="23222" y="5904"/>
                  </a:moveTo>
                  <a:cubicBezTo>
                    <a:pt x="52410" y="25027"/>
                    <a:pt x="68220" y="43945"/>
                    <a:pt x="83836" y="75177"/>
                  </a:cubicBezTo>
                  <a:cubicBezTo>
                    <a:pt x="83836" y="83749"/>
                    <a:pt x="83836" y="92322"/>
                    <a:pt x="83836" y="101154"/>
                  </a:cubicBezTo>
                  <a:cubicBezTo>
                    <a:pt x="74060" y="93077"/>
                    <a:pt x="64327" y="84949"/>
                    <a:pt x="54611" y="76800"/>
                  </a:cubicBezTo>
                  <a:cubicBezTo>
                    <a:pt x="49187" y="72280"/>
                    <a:pt x="43762" y="67759"/>
                    <a:pt x="38173" y="63101"/>
                  </a:cubicBezTo>
                  <a:cubicBezTo>
                    <a:pt x="23222" y="49199"/>
                    <a:pt x="23222" y="49199"/>
                    <a:pt x="5904" y="23222"/>
                  </a:cubicBezTo>
                  <a:cubicBezTo>
                    <a:pt x="11619" y="17507"/>
                    <a:pt x="17334" y="11792"/>
                    <a:pt x="23222" y="5904"/>
                  </a:cubicBezTo>
                  <a:close/>
                </a:path>
              </a:pathLst>
            </a:custGeom>
            <a:solidFill>
              <a:srgbClr val="588037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74547D5-FAEC-4A1E-89AF-6F8ED614BB9F}"/>
                </a:ext>
              </a:extLst>
            </p:cNvPr>
            <p:cNvSpPr/>
            <p:nvPr/>
          </p:nvSpPr>
          <p:spPr>
            <a:xfrm>
              <a:off x="7103210" y="5042346"/>
              <a:ext cx="69273" cy="69273"/>
            </a:xfrm>
            <a:custGeom>
              <a:avLst/>
              <a:gdLst>
                <a:gd name="connsiteX0" fmla="*/ 40540 w 69272"/>
                <a:gd name="connsiteY0" fmla="*/ 5904 h 69272"/>
                <a:gd name="connsiteX1" fmla="*/ 66518 w 69272"/>
                <a:gd name="connsiteY1" fmla="*/ 14563 h 69272"/>
                <a:gd name="connsiteX2" fmla="*/ 66518 w 69272"/>
                <a:gd name="connsiteY2" fmla="*/ 49199 h 69272"/>
                <a:gd name="connsiteX3" fmla="*/ 23222 w 69272"/>
                <a:gd name="connsiteY3" fmla="*/ 66518 h 69272"/>
                <a:gd name="connsiteX4" fmla="*/ 23222 w 69272"/>
                <a:gd name="connsiteY4" fmla="*/ 49199 h 69272"/>
                <a:gd name="connsiteX5" fmla="*/ 5904 w 69272"/>
                <a:gd name="connsiteY5" fmla="*/ 31881 h 69272"/>
                <a:gd name="connsiteX6" fmla="*/ 40540 w 69272"/>
                <a:gd name="connsiteY6" fmla="*/ 5904 h 6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272" h="69272">
                  <a:moveTo>
                    <a:pt x="40540" y="5904"/>
                  </a:moveTo>
                  <a:cubicBezTo>
                    <a:pt x="49113" y="8761"/>
                    <a:pt x="57685" y="11619"/>
                    <a:pt x="66518" y="14563"/>
                  </a:cubicBezTo>
                  <a:cubicBezTo>
                    <a:pt x="66518" y="25993"/>
                    <a:pt x="66518" y="37423"/>
                    <a:pt x="66518" y="49199"/>
                  </a:cubicBezTo>
                  <a:cubicBezTo>
                    <a:pt x="52230" y="54914"/>
                    <a:pt x="37943" y="60629"/>
                    <a:pt x="23222" y="66518"/>
                  </a:cubicBezTo>
                  <a:cubicBezTo>
                    <a:pt x="23222" y="60803"/>
                    <a:pt x="23222" y="55088"/>
                    <a:pt x="23222" y="49199"/>
                  </a:cubicBezTo>
                  <a:cubicBezTo>
                    <a:pt x="17507" y="43484"/>
                    <a:pt x="11792" y="37769"/>
                    <a:pt x="5904" y="31881"/>
                  </a:cubicBezTo>
                  <a:cubicBezTo>
                    <a:pt x="21599" y="18351"/>
                    <a:pt x="21599" y="18351"/>
                    <a:pt x="40540" y="5904"/>
                  </a:cubicBezTo>
                  <a:close/>
                </a:path>
              </a:pathLst>
            </a:custGeom>
            <a:solidFill>
              <a:srgbClr val="415A2F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0857ECC-CFDD-4782-BE93-44BC21075ACA}"/>
                </a:ext>
              </a:extLst>
            </p:cNvPr>
            <p:cNvSpPr/>
            <p:nvPr/>
          </p:nvSpPr>
          <p:spPr>
            <a:xfrm>
              <a:off x="4505482" y="5111618"/>
              <a:ext cx="95250" cy="86591"/>
            </a:xfrm>
            <a:custGeom>
              <a:avLst/>
              <a:gdLst>
                <a:gd name="connsiteX0" fmla="*/ 5904 w 95250"/>
                <a:gd name="connsiteY0" fmla="*/ 5904 h 86590"/>
                <a:gd name="connsiteX1" fmla="*/ 40540 w 95250"/>
                <a:gd name="connsiteY1" fmla="*/ 23222 h 86590"/>
                <a:gd name="connsiteX2" fmla="*/ 40540 w 95250"/>
                <a:gd name="connsiteY2" fmla="*/ 40540 h 86590"/>
                <a:gd name="connsiteX3" fmla="*/ 57858 w 95250"/>
                <a:gd name="connsiteY3" fmla="*/ 40540 h 86590"/>
                <a:gd name="connsiteX4" fmla="*/ 57858 w 95250"/>
                <a:gd name="connsiteY4" fmla="*/ 57858 h 86590"/>
                <a:gd name="connsiteX5" fmla="*/ 75177 w 95250"/>
                <a:gd name="connsiteY5" fmla="*/ 57858 h 86590"/>
                <a:gd name="connsiteX6" fmla="*/ 75177 w 95250"/>
                <a:gd name="connsiteY6" fmla="*/ 75177 h 86590"/>
                <a:gd name="connsiteX7" fmla="*/ 92495 w 95250"/>
                <a:gd name="connsiteY7" fmla="*/ 83836 h 86590"/>
                <a:gd name="connsiteX8" fmla="*/ 50721 w 95250"/>
                <a:gd name="connsiteY8" fmla="*/ 71185 h 86590"/>
                <a:gd name="connsiteX9" fmla="*/ 34587 w 95250"/>
                <a:gd name="connsiteY9" fmla="*/ 54611 h 86590"/>
                <a:gd name="connsiteX10" fmla="*/ 18250 w 95250"/>
                <a:gd name="connsiteY10" fmla="*/ 38173 h 86590"/>
                <a:gd name="connsiteX11" fmla="*/ 5904 w 95250"/>
                <a:gd name="connsiteY11" fmla="*/ 5904 h 8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250" h="86590">
                  <a:moveTo>
                    <a:pt x="5904" y="5904"/>
                  </a:moveTo>
                  <a:cubicBezTo>
                    <a:pt x="23049" y="14476"/>
                    <a:pt x="23049" y="14476"/>
                    <a:pt x="40540" y="23222"/>
                  </a:cubicBezTo>
                  <a:cubicBezTo>
                    <a:pt x="40540" y="28937"/>
                    <a:pt x="40540" y="34652"/>
                    <a:pt x="40540" y="40540"/>
                  </a:cubicBezTo>
                  <a:cubicBezTo>
                    <a:pt x="46255" y="40540"/>
                    <a:pt x="51970" y="40540"/>
                    <a:pt x="57858" y="40540"/>
                  </a:cubicBezTo>
                  <a:cubicBezTo>
                    <a:pt x="57858" y="46255"/>
                    <a:pt x="57858" y="51970"/>
                    <a:pt x="57858" y="57858"/>
                  </a:cubicBezTo>
                  <a:cubicBezTo>
                    <a:pt x="63573" y="57858"/>
                    <a:pt x="69288" y="57858"/>
                    <a:pt x="75177" y="57858"/>
                  </a:cubicBezTo>
                  <a:cubicBezTo>
                    <a:pt x="75177" y="63573"/>
                    <a:pt x="75177" y="69288"/>
                    <a:pt x="75177" y="75177"/>
                  </a:cubicBezTo>
                  <a:cubicBezTo>
                    <a:pt x="80892" y="78034"/>
                    <a:pt x="86607" y="80892"/>
                    <a:pt x="92495" y="83836"/>
                  </a:cubicBezTo>
                  <a:cubicBezTo>
                    <a:pt x="66518" y="83836"/>
                    <a:pt x="66518" y="83836"/>
                    <a:pt x="50721" y="71185"/>
                  </a:cubicBezTo>
                  <a:cubicBezTo>
                    <a:pt x="45397" y="65716"/>
                    <a:pt x="40073" y="60246"/>
                    <a:pt x="34587" y="54611"/>
                  </a:cubicBezTo>
                  <a:cubicBezTo>
                    <a:pt x="29196" y="49187"/>
                    <a:pt x="23805" y="43762"/>
                    <a:pt x="18250" y="38173"/>
                  </a:cubicBezTo>
                  <a:cubicBezTo>
                    <a:pt x="5904" y="23222"/>
                    <a:pt x="5904" y="23222"/>
                    <a:pt x="5904" y="5904"/>
                  </a:cubicBezTo>
                  <a:close/>
                </a:path>
              </a:pathLst>
            </a:custGeom>
            <a:solidFill>
              <a:srgbClr val="3B5229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5F4814C-A824-4EB0-B478-20EA57D2B0BC}"/>
                </a:ext>
              </a:extLst>
            </p:cNvPr>
            <p:cNvSpPr/>
            <p:nvPr/>
          </p:nvSpPr>
          <p:spPr>
            <a:xfrm>
              <a:off x="4713301" y="2011664"/>
              <a:ext cx="86591" cy="77932"/>
            </a:xfrm>
            <a:custGeom>
              <a:avLst/>
              <a:gdLst>
                <a:gd name="connsiteX0" fmla="*/ 31881 w 86590"/>
                <a:gd name="connsiteY0" fmla="*/ 5904 h 77931"/>
                <a:gd name="connsiteX1" fmla="*/ 40540 w 86590"/>
                <a:gd name="connsiteY1" fmla="*/ 31881 h 77931"/>
                <a:gd name="connsiteX2" fmla="*/ 83836 w 86590"/>
                <a:gd name="connsiteY2" fmla="*/ 66518 h 77931"/>
                <a:gd name="connsiteX3" fmla="*/ 5904 w 86590"/>
                <a:gd name="connsiteY3" fmla="*/ 57858 h 77931"/>
                <a:gd name="connsiteX4" fmla="*/ 31881 w 86590"/>
                <a:gd name="connsiteY4" fmla="*/ 5904 h 77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90" h="77931">
                  <a:moveTo>
                    <a:pt x="31881" y="5904"/>
                  </a:moveTo>
                  <a:cubicBezTo>
                    <a:pt x="34739" y="14476"/>
                    <a:pt x="37596" y="23049"/>
                    <a:pt x="40540" y="31881"/>
                  </a:cubicBezTo>
                  <a:cubicBezTo>
                    <a:pt x="51411" y="53623"/>
                    <a:pt x="62194" y="56744"/>
                    <a:pt x="83836" y="66518"/>
                  </a:cubicBezTo>
                  <a:cubicBezTo>
                    <a:pt x="56121" y="80375"/>
                    <a:pt x="34282" y="66792"/>
                    <a:pt x="5904" y="57858"/>
                  </a:cubicBezTo>
                  <a:cubicBezTo>
                    <a:pt x="10869" y="33031"/>
                    <a:pt x="13363" y="24422"/>
                    <a:pt x="31881" y="5904"/>
                  </a:cubicBezTo>
                  <a:close/>
                </a:path>
              </a:pathLst>
            </a:custGeom>
            <a:solidFill>
              <a:srgbClr val="527534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31503D2-0C54-4BD3-8AA7-D00960B39170}"/>
                </a:ext>
              </a:extLst>
            </p:cNvPr>
            <p:cNvSpPr/>
            <p:nvPr/>
          </p:nvSpPr>
          <p:spPr>
            <a:xfrm>
              <a:off x="5847642" y="1249362"/>
              <a:ext cx="138545" cy="34636"/>
            </a:xfrm>
            <a:custGeom>
              <a:avLst/>
              <a:gdLst>
                <a:gd name="connsiteX0" fmla="*/ 135790 w 138545"/>
                <a:gd name="connsiteY0" fmla="*/ 6206 h 34636"/>
                <a:gd name="connsiteX1" fmla="*/ 40540 w 138545"/>
                <a:gd name="connsiteY1" fmla="*/ 32183 h 34636"/>
                <a:gd name="connsiteX2" fmla="*/ 5904 w 138545"/>
                <a:gd name="connsiteY2" fmla="*/ 14865 h 34636"/>
                <a:gd name="connsiteX3" fmla="*/ 135790 w 138545"/>
                <a:gd name="connsiteY3" fmla="*/ 6206 h 3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45" h="34636">
                  <a:moveTo>
                    <a:pt x="135790" y="6206"/>
                  </a:moveTo>
                  <a:cubicBezTo>
                    <a:pt x="104026" y="27382"/>
                    <a:pt x="78348" y="31802"/>
                    <a:pt x="40540" y="32183"/>
                  </a:cubicBezTo>
                  <a:cubicBezTo>
                    <a:pt x="18893" y="24065"/>
                    <a:pt x="18893" y="24065"/>
                    <a:pt x="5904" y="14865"/>
                  </a:cubicBezTo>
                  <a:cubicBezTo>
                    <a:pt x="49633" y="5895"/>
                    <a:pt x="91405" y="5318"/>
                    <a:pt x="135790" y="6206"/>
                  </a:cubicBezTo>
                  <a:close/>
                </a:path>
              </a:pathLst>
            </a:custGeom>
            <a:solidFill>
              <a:srgbClr val="DBE0D2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B2D892A-D0A3-4B8B-9293-4599AA2BD363}"/>
                </a:ext>
              </a:extLst>
            </p:cNvPr>
            <p:cNvSpPr/>
            <p:nvPr/>
          </p:nvSpPr>
          <p:spPr>
            <a:xfrm>
              <a:off x="4843187" y="3249761"/>
              <a:ext cx="95250" cy="43295"/>
            </a:xfrm>
            <a:custGeom>
              <a:avLst/>
              <a:gdLst>
                <a:gd name="connsiteX0" fmla="*/ 92495 w 95250"/>
                <a:gd name="connsiteY0" fmla="*/ 6057 h 43295"/>
                <a:gd name="connsiteX1" fmla="*/ 75177 w 95250"/>
                <a:gd name="connsiteY1" fmla="*/ 14716 h 43295"/>
                <a:gd name="connsiteX2" fmla="*/ 83836 w 95250"/>
                <a:gd name="connsiteY2" fmla="*/ 40693 h 43295"/>
                <a:gd name="connsiteX3" fmla="*/ 5904 w 95250"/>
                <a:gd name="connsiteY3" fmla="*/ 23375 h 43295"/>
                <a:gd name="connsiteX4" fmla="*/ 5904 w 95250"/>
                <a:gd name="connsiteY4" fmla="*/ 14716 h 43295"/>
                <a:gd name="connsiteX5" fmla="*/ 92495 w 95250"/>
                <a:gd name="connsiteY5" fmla="*/ 6057 h 4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43295">
                  <a:moveTo>
                    <a:pt x="92495" y="6057"/>
                  </a:moveTo>
                  <a:cubicBezTo>
                    <a:pt x="83922" y="10343"/>
                    <a:pt x="83922" y="10343"/>
                    <a:pt x="75177" y="14716"/>
                  </a:cubicBezTo>
                  <a:cubicBezTo>
                    <a:pt x="78034" y="23289"/>
                    <a:pt x="80892" y="31861"/>
                    <a:pt x="83836" y="40693"/>
                  </a:cubicBezTo>
                  <a:cubicBezTo>
                    <a:pt x="45259" y="32121"/>
                    <a:pt x="45259" y="32121"/>
                    <a:pt x="5904" y="23375"/>
                  </a:cubicBezTo>
                  <a:cubicBezTo>
                    <a:pt x="5904" y="20518"/>
                    <a:pt x="5904" y="17660"/>
                    <a:pt x="5904" y="14716"/>
                  </a:cubicBezTo>
                  <a:cubicBezTo>
                    <a:pt x="35394" y="7976"/>
                    <a:pt x="62254" y="5193"/>
                    <a:pt x="92495" y="6057"/>
                  </a:cubicBezTo>
                  <a:close/>
                </a:path>
              </a:pathLst>
            </a:custGeom>
            <a:solidFill>
              <a:srgbClr val="4F6F34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EC7B82-71E0-4E85-88D7-536A495BA3B8}"/>
                </a:ext>
              </a:extLst>
            </p:cNvPr>
            <p:cNvSpPr/>
            <p:nvPr/>
          </p:nvSpPr>
          <p:spPr>
            <a:xfrm>
              <a:off x="4418892" y="1916414"/>
              <a:ext cx="69273" cy="69273"/>
            </a:xfrm>
            <a:custGeom>
              <a:avLst/>
              <a:gdLst>
                <a:gd name="connsiteX0" fmla="*/ 57858 w 69272"/>
                <a:gd name="connsiteY0" fmla="*/ 5904 h 69272"/>
                <a:gd name="connsiteX1" fmla="*/ 66518 w 69272"/>
                <a:gd name="connsiteY1" fmla="*/ 40540 h 69272"/>
                <a:gd name="connsiteX2" fmla="*/ 49199 w 69272"/>
                <a:gd name="connsiteY2" fmla="*/ 40540 h 69272"/>
                <a:gd name="connsiteX3" fmla="*/ 49199 w 69272"/>
                <a:gd name="connsiteY3" fmla="*/ 57858 h 69272"/>
                <a:gd name="connsiteX4" fmla="*/ 5904 w 69272"/>
                <a:gd name="connsiteY4" fmla="*/ 66518 h 69272"/>
                <a:gd name="connsiteX5" fmla="*/ 57858 w 69272"/>
                <a:gd name="connsiteY5" fmla="*/ 5904 h 6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272" h="69272">
                  <a:moveTo>
                    <a:pt x="57858" y="5904"/>
                  </a:moveTo>
                  <a:cubicBezTo>
                    <a:pt x="60716" y="17334"/>
                    <a:pt x="63573" y="28764"/>
                    <a:pt x="66518" y="40540"/>
                  </a:cubicBezTo>
                  <a:cubicBezTo>
                    <a:pt x="60803" y="40540"/>
                    <a:pt x="55088" y="40540"/>
                    <a:pt x="49199" y="40540"/>
                  </a:cubicBezTo>
                  <a:cubicBezTo>
                    <a:pt x="49199" y="46255"/>
                    <a:pt x="49199" y="51970"/>
                    <a:pt x="49199" y="57858"/>
                  </a:cubicBezTo>
                  <a:cubicBezTo>
                    <a:pt x="34912" y="60716"/>
                    <a:pt x="20624" y="63573"/>
                    <a:pt x="5904" y="66518"/>
                  </a:cubicBezTo>
                  <a:cubicBezTo>
                    <a:pt x="23049" y="46515"/>
                    <a:pt x="40194" y="26513"/>
                    <a:pt x="57858" y="5904"/>
                  </a:cubicBezTo>
                  <a:close/>
                </a:path>
              </a:pathLst>
            </a:custGeom>
            <a:solidFill>
              <a:srgbClr val="56792E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CD797E3-45AE-4BB5-9CAF-E2B0749FF07E}"/>
                </a:ext>
              </a:extLst>
            </p:cNvPr>
            <p:cNvSpPr/>
            <p:nvPr/>
          </p:nvSpPr>
          <p:spPr>
            <a:xfrm>
              <a:off x="7007960" y="2349368"/>
              <a:ext cx="69273" cy="69273"/>
            </a:xfrm>
            <a:custGeom>
              <a:avLst/>
              <a:gdLst>
                <a:gd name="connsiteX0" fmla="*/ 66518 w 69272"/>
                <a:gd name="connsiteY0" fmla="*/ 5904 h 69272"/>
                <a:gd name="connsiteX1" fmla="*/ 23222 w 69272"/>
                <a:gd name="connsiteY1" fmla="*/ 66518 h 69272"/>
                <a:gd name="connsiteX2" fmla="*/ 5904 w 69272"/>
                <a:gd name="connsiteY2" fmla="*/ 57858 h 69272"/>
                <a:gd name="connsiteX3" fmla="*/ 5904 w 69272"/>
                <a:gd name="connsiteY3" fmla="*/ 40540 h 69272"/>
                <a:gd name="connsiteX4" fmla="*/ 66518 w 69272"/>
                <a:gd name="connsiteY4" fmla="*/ 5904 h 6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2" h="69272">
                  <a:moveTo>
                    <a:pt x="66518" y="5904"/>
                  </a:moveTo>
                  <a:cubicBezTo>
                    <a:pt x="55321" y="30880"/>
                    <a:pt x="43489" y="48093"/>
                    <a:pt x="23222" y="66518"/>
                  </a:cubicBezTo>
                  <a:cubicBezTo>
                    <a:pt x="17507" y="63660"/>
                    <a:pt x="11792" y="60803"/>
                    <a:pt x="5904" y="57858"/>
                  </a:cubicBezTo>
                  <a:cubicBezTo>
                    <a:pt x="5904" y="52143"/>
                    <a:pt x="5904" y="46428"/>
                    <a:pt x="5904" y="40540"/>
                  </a:cubicBezTo>
                  <a:cubicBezTo>
                    <a:pt x="44615" y="5904"/>
                    <a:pt x="44615" y="5904"/>
                    <a:pt x="66518" y="5904"/>
                  </a:cubicBezTo>
                  <a:close/>
                </a:path>
              </a:pathLst>
            </a:custGeom>
            <a:solidFill>
              <a:srgbClr val="738959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3EBAEC-DCA2-4A51-810E-F35B7F888339}"/>
                </a:ext>
              </a:extLst>
            </p:cNvPr>
            <p:cNvSpPr/>
            <p:nvPr/>
          </p:nvSpPr>
          <p:spPr>
            <a:xfrm>
              <a:off x="5726414" y="4514141"/>
              <a:ext cx="86591" cy="51955"/>
            </a:xfrm>
            <a:custGeom>
              <a:avLst/>
              <a:gdLst>
                <a:gd name="connsiteX0" fmla="*/ 49199 w 86590"/>
                <a:gd name="connsiteY0" fmla="*/ 5904 h 51954"/>
                <a:gd name="connsiteX1" fmla="*/ 83836 w 86590"/>
                <a:gd name="connsiteY1" fmla="*/ 40540 h 51954"/>
                <a:gd name="connsiteX2" fmla="*/ 5904 w 86590"/>
                <a:gd name="connsiteY2" fmla="*/ 40540 h 51954"/>
                <a:gd name="connsiteX3" fmla="*/ 22681 w 86590"/>
                <a:gd name="connsiteY3" fmla="*/ 32964 h 51954"/>
                <a:gd name="connsiteX4" fmla="*/ 49199 w 86590"/>
                <a:gd name="connsiteY4" fmla="*/ 5904 h 5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90" h="51954">
                  <a:moveTo>
                    <a:pt x="49199" y="5904"/>
                  </a:moveTo>
                  <a:cubicBezTo>
                    <a:pt x="60629" y="17334"/>
                    <a:pt x="72059" y="28764"/>
                    <a:pt x="83836" y="40540"/>
                  </a:cubicBezTo>
                  <a:cubicBezTo>
                    <a:pt x="57262" y="53827"/>
                    <a:pt x="34471" y="45301"/>
                    <a:pt x="5904" y="40540"/>
                  </a:cubicBezTo>
                  <a:cubicBezTo>
                    <a:pt x="11440" y="38040"/>
                    <a:pt x="16977" y="35540"/>
                    <a:pt x="22681" y="32964"/>
                  </a:cubicBezTo>
                  <a:cubicBezTo>
                    <a:pt x="41857" y="24709"/>
                    <a:pt x="41857" y="24709"/>
                    <a:pt x="49199" y="5904"/>
                  </a:cubicBezTo>
                  <a:close/>
                </a:path>
              </a:pathLst>
            </a:custGeom>
            <a:solidFill>
              <a:srgbClr val="51723E"/>
            </a:solidFill>
            <a:ln w="8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111534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D56783-C686-4373-BAE9-25022222DED9}"/>
              </a:ext>
            </a:extLst>
          </p:cNvPr>
          <p:cNvSpPr/>
          <p:nvPr/>
        </p:nvSpPr>
        <p:spPr>
          <a:xfrm>
            <a:off x="-1" y="0"/>
            <a:ext cx="460013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F91ACB-72BE-4124-BBD9-E645F56FF37C}"/>
              </a:ext>
            </a:extLst>
          </p:cNvPr>
          <p:cNvSpPr/>
          <p:nvPr/>
        </p:nvSpPr>
        <p:spPr>
          <a:xfrm>
            <a:off x="4600135" y="0"/>
            <a:ext cx="759186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urface Laptop - Platinum">
                <a:extLst>
                  <a:ext uri="{FF2B5EF4-FFF2-40B4-BE49-F238E27FC236}">
                    <a16:creationId xmlns:a16="http://schemas.microsoft.com/office/drawing/2014/main" id="{37DDDDB3-7066-4D80-8DB8-352CB64BC5A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33054389"/>
                  </p:ext>
                </p:extLst>
              </p:nvPr>
            </p:nvGraphicFramePr>
            <p:xfrm>
              <a:off x="5411374" y="1050521"/>
              <a:ext cx="6780626" cy="51347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780626" cy="5134707"/>
                    </a:xfrm>
                    <a:prstGeom prst="rect">
                      <a:avLst/>
                    </a:prstGeom>
                  </am3d:spPr>
                  <am3d:camera>
                    <am3d:pos x="1267854" y="-4759315" z="63892634"/>
                    <am3d:up dx="0" dy="36000000" dz="0"/>
                    <am3d:lookAt x="1267854" y="-4759315" z="0"/>
                    <am3d:perspective fov="2224917"/>
                  </am3d:camera>
                  <am3d:trans>
                    <am3d:meterPerModelUnit n="2762623" d="1000000"/>
                    <am3d:preTrans dx="-2283764" dy="-3536128" dz="-450014"/>
                    <am3d:scale>
                      <am3d:sx n="1000000" d="1000000"/>
                      <am3d:sy n="1000000" d="1000000"/>
                      <am3d:sz n="1000000" d="1000000"/>
                    </am3d:scale>
                    <am3d:rot ax="2520772" ay="-1899837" az="-1518406"/>
                    <am3d:postTrans dx="1267854" dy="-4759314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urface Laptop - Platinum">
                <a:extLst>
                  <a:ext uri="{FF2B5EF4-FFF2-40B4-BE49-F238E27FC236}">
                    <a16:creationId xmlns:a16="http://schemas.microsoft.com/office/drawing/2014/main" id="{37DDDDB3-7066-4D80-8DB8-352CB64BC5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1374" y="1050521"/>
                <a:ext cx="6780626" cy="513470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6C14551-E09D-4D65-908E-8A5088F8FE80}"/>
              </a:ext>
            </a:extLst>
          </p:cNvPr>
          <p:cNvSpPr txBox="1"/>
          <p:nvPr/>
        </p:nvSpPr>
        <p:spPr>
          <a:xfrm>
            <a:off x="6189522" y="1050521"/>
            <a:ext cx="4793827" cy="4734818"/>
          </a:xfrm>
          <a:prstGeom prst="rect">
            <a:avLst/>
          </a:pr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r>
              <a:rPr lang="en-US" sz="4800" b="1" dirty="0">
                <a:ln w="22225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Copperplate Gothic Light" panose="020E0507020206020404" pitchFamily="34" charset="0"/>
              </a:rPr>
              <a:t>NALAM </a:t>
            </a:r>
            <a:r>
              <a:rPr lang="en-US" sz="4800" b="1" dirty="0" err="1">
                <a:ln w="22225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Copperplate Gothic Light" panose="020E0507020206020404" pitchFamily="34" charset="0"/>
              </a:rPr>
              <a:t>NALAM</a:t>
            </a:r>
            <a:r>
              <a:rPr lang="en-US" sz="4800" b="1" dirty="0">
                <a:ln w="22225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Copperplate Gothic Light" panose="020E0507020206020404" pitchFamily="34" charset="0"/>
              </a:rPr>
              <a:t> </a:t>
            </a:r>
            <a:r>
              <a:rPr lang="en-US" sz="4800" b="1" dirty="0" err="1">
                <a:ln w="22225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Copperplate Gothic Light" panose="020E0507020206020404" pitchFamily="34" charset="0"/>
              </a:rPr>
              <a:t>NALAM</a:t>
            </a:r>
            <a:r>
              <a:rPr lang="en-US" sz="4800" b="1" dirty="0">
                <a:ln w="22225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Copperplate Gothic Light" panose="020E0507020206020404" pitchFamily="34" charset="0"/>
              </a:rPr>
              <a:t> </a:t>
            </a:r>
            <a:r>
              <a:rPr lang="en-US" sz="4800" b="1" dirty="0" err="1">
                <a:ln w="22225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Copperplate Gothic Light" panose="020E0507020206020404" pitchFamily="34" charset="0"/>
              </a:rPr>
              <a:t>NALAM</a:t>
            </a:r>
            <a:r>
              <a:rPr lang="en-US" sz="4800" b="1" dirty="0">
                <a:ln w="22225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Copperplate Gothic Light" panose="020E0507020206020404" pitchFamily="34" charset="0"/>
              </a:rPr>
              <a:t> </a:t>
            </a:r>
            <a:r>
              <a:rPr lang="en-US" sz="4800" b="1" dirty="0" err="1">
                <a:ln w="22225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Copperplate Gothic Light" panose="020E0507020206020404" pitchFamily="34" charset="0"/>
              </a:rPr>
              <a:t>NALAM</a:t>
            </a:r>
            <a:r>
              <a:rPr lang="en-US" sz="4800" b="1" dirty="0">
                <a:ln w="22225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Copperplate Gothic Light" panose="020E0507020206020404" pitchFamily="34" charset="0"/>
              </a:rPr>
              <a:t> </a:t>
            </a:r>
            <a:r>
              <a:rPr lang="en-US" sz="4800" b="1" dirty="0" err="1">
                <a:ln w="22225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Copperplate Gothic Light" panose="020E0507020206020404" pitchFamily="34" charset="0"/>
              </a:rPr>
              <a:t>NALAM</a:t>
            </a:r>
            <a:r>
              <a:rPr lang="en-US" sz="4800" b="1" dirty="0">
                <a:ln w="22225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Copperplate Gothic Light" panose="020E0507020206020404" pitchFamily="34" charset="0"/>
              </a:rPr>
              <a:t> </a:t>
            </a:r>
            <a:r>
              <a:rPr lang="en-US" sz="4800" b="1" dirty="0" err="1">
                <a:ln w="22225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Copperplate Gothic Light" panose="020E0507020206020404" pitchFamily="34" charset="0"/>
              </a:rPr>
              <a:t>NALAM</a:t>
            </a:r>
            <a:endParaRPr lang="en-IN" sz="4800" b="1" dirty="0">
              <a:ln w="22225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latin typeface="Copperplate Gothic Light" panose="020E05070202060204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9D250-9377-4FD3-B3B3-E863564052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99" r="9227" b="5120"/>
          <a:stretch/>
        </p:blipFill>
        <p:spPr>
          <a:xfrm>
            <a:off x="5411374" y="3477198"/>
            <a:ext cx="6159365" cy="24618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AD0510-3367-4C50-B305-859EC3503B03}"/>
              </a:ext>
            </a:extLst>
          </p:cNvPr>
          <p:cNvSpPr txBox="1"/>
          <p:nvPr/>
        </p:nvSpPr>
        <p:spPr>
          <a:xfrm>
            <a:off x="768133" y="591127"/>
            <a:ext cx="32699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skerville Old Face" panose="02020602080505020303" pitchFamily="18" charset="0"/>
              </a:rPr>
              <a:t>Lorem   </a:t>
            </a:r>
          </a:p>
          <a:p>
            <a:r>
              <a:rPr lang="en-US" sz="4400" dirty="0">
                <a:latin typeface="Baskerville Old Face" panose="02020602080505020303" pitchFamily="18" charset="0"/>
              </a:rPr>
              <a:t>         Ipsum</a:t>
            </a:r>
            <a:endParaRPr lang="en-IN" sz="4400" dirty="0">
              <a:latin typeface="Baskerville Old Face" panose="020206020805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2B6748-B8BB-4C34-A228-E9A99EAE59D3}"/>
              </a:ext>
            </a:extLst>
          </p:cNvPr>
          <p:cNvSpPr txBox="1"/>
          <p:nvPr/>
        </p:nvSpPr>
        <p:spPr>
          <a:xfrm>
            <a:off x="545919" y="2101042"/>
            <a:ext cx="36143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Lorem ipsum </a:t>
            </a:r>
            <a:r>
              <a:rPr lang="en-IN" dirty="0" err="1"/>
              <a:t>dolor</a:t>
            </a:r>
            <a:r>
              <a:rPr lang="en-IN" dirty="0"/>
              <a:t> sit </a:t>
            </a:r>
            <a:r>
              <a:rPr lang="en-IN" dirty="0" err="1"/>
              <a:t>amet</a:t>
            </a:r>
            <a:r>
              <a:rPr lang="en-IN" dirty="0"/>
              <a:t>, </a:t>
            </a:r>
            <a:r>
              <a:rPr lang="en-IN" dirty="0" err="1"/>
              <a:t>consectetur</a:t>
            </a:r>
            <a:r>
              <a:rPr lang="en-IN" dirty="0"/>
              <a:t> </a:t>
            </a:r>
            <a:r>
              <a:rPr lang="en-IN" dirty="0" err="1"/>
              <a:t>adipiscing</a:t>
            </a:r>
            <a:r>
              <a:rPr lang="en-IN" dirty="0"/>
              <a:t> </a:t>
            </a:r>
            <a:r>
              <a:rPr lang="en-IN" dirty="0" err="1"/>
              <a:t>elit</a:t>
            </a:r>
            <a:r>
              <a:rPr lang="en-IN" dirty="0"/>
              <a:t>, </a:t>
            </a:r>
            <a:r>
              <a:rPr lang="en-IN" dirty="0" err="1"/>
              <a:t>sed</a:t>
            </a:r>
            <a:r>
              <a:rPr lang="en-IN" dirty="0"/>
              <a:t> do </a:t>
            </a:r>
            <a:r>
              <a:rPr lang="en-IN" dirty="0" err="1"/>
              <a:t>eiusmod</a:t>
            </a:r>
            <a:r>
              <a:rPr lang="en-IN" dirty="0"/>
              <a:t> </a:t>
            </a:r>
            <a:r>
              <a:rPr lang="en-IN" dirty="0" err="1"/>
              <a:t>tempor</a:t>
            </a:r>
            <a:r>
              <a:rPr lang="en-IN" dirty="0"/>
              <a:t> </a:t>
            </a:r>
            <a:r>
              <a:rPr lang="en-IN" dirty="0" err="1"/>
              <a:t>incididunt</a:t>
            </a:r>
            <a:r>
              <a:rPr lang="en-IN" dirty="0"/>
              <a:t>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labore</a:t>
            </a:r>
            <a:r>
              <a:rPr lang="en-IN" dirty="0"/>
              <a:t> et dolore magna </a:t>
            </a:r>
            <a:r>
              <a:rPr lang="en-IN" dirty="0" err="1"/>
              <a:t>aliqua</a:t>
            </a:r>
            <a:r>
              <a:rPr lang="en-IN" dirty="0"/>
              <a:t>. Ut </a:t>
            </a:r>
            <a:r>
              <a:rPr lang="en-IN" dirty="0" err="1"/>
              <a:t>enim</a:t>
            </a:r>
            <a:r>
              <a:rPr lang="en-IN" dirty="0"/>
              <a:t> ad minim </a:t>
            </a:r>
            <a:r>
              <a:rPr lang="en-IN" dirty="0" err="1"/>
              <a:t>veniam</a:t>
            </a:r>
            <a:r>
              <a:rPr lang="en-IN" dirty="0"/>
              <a:t>, </a:t>
            </a:r>
            <a:r>
              <a:rPr lang="en-IN" dirty="0" err="1"/>
              <a:t>quis</a:t>
            </a:r>
            <a:r>
              <a:rPr lang="en-IN" dirty="0"/>
              <a:t> </a:t>
            </a:r>
            <a:r>
              <a:rPr lang="en-IN" dirty="0" err="1"/>
              <a:t>nostrud</a:t>
            </a:r>
            <a:r>
              <a:rPr lang="en-IN" dirty="0"/>
              <a:t> exercitation </a:t>
            </a:r>
            <a:r>
              <a:rPr lang="en-IN" dirty="0" err="1"/>
              <a:t>ullamco</a:t>
            </a:r>
            <a:r>
              <a:rPr lang="en-IN" dirty="0"/>
              <a:t> </a:t>
            </a:r>
            <a:r>
              <a:rPr lang="en-IN" dirty="0" err="1"/>
              <a:t>laboris</a:t>
            </a:r>
            <a:r>
              <a:rPr lang="en-IN" dirty="0"/>
              <a:t> nisi </a:t>
            </a:r>
            <a:r>
              <a:rPr lang="en-IN" dirty="0" err="1"/>
              <a:t>ut</a:t>
            </a:r>
            <a:r>
              <a:rPr lang="en-IN" dirty="0"/>
              <a:t> </a:t>
            </a:r>
            <a:r>
              <a:rPr lang="en-IN" dirty="0" err="1"/>
              <a:t>aliquip</a:t>
            </a:r>
            <a:r>
              <a:rPr lang="en-IN" dirty="0"/>
              <a:t> ex </a:t>
            </a:r>
            <a:r>
              <a:rPr lang="en-IN" dirty="0" err="1"/>
              <a:t>ea</a:t>
            </a:r>
            <a:r>
              <a:rPr lang="en-IN" dirty="0"/>
              <a:t> </a:t>
            </a:r>
            <a:r>
              <a:rPr lang="en-IN" dirty="0" err="1"/>
              <a:t>commodo</a:t>
            </a:r>
            <a:r>
              <a:rPr lang="en-IN" dirty="0"/>
              <a:t> </a:t>
            </a:r>
            <a:r>
              <a:rPr lang="en-IN" dirty="0" err="1"/>
              <a:t>consequat</a:t>
            </a:r>
            <a:r>
              <a:rPr lang="en-IN" dirty="0"/>
              <a:t>. Duis </a:t>
            </a:r>
            <a:r>
              <a:rPr lang="en-IN" dirty="0" err="1"/>
              <a:t>aute</a:t>
            </a:r>
            <a:r>
              <a:rPr lang="en-IN" dirty="0"/>
              <a:t> </a:t>
            </a:r>
            <a:r>
              <a:rPr lang="en-IN" dirty="0" err="1"/>
              <a:t>irure</a:t>
            </a:r>
            <a:r>
              <a:rPr lang="en-IN" dirty="0"/>
              <a:t> </a:t>
            </a:r>
            <a:r>
              <a:rPr lang="en-IN" dirty="0" err="1"/>
              <a:t>dolor</a:t>
            </a:r>
            <a:r>
              <a:rPr lang="en-IN" dirty="0"/>
              <a:t> in </a:t>
            </a:r>
            <a:r>
              <a:rPr lang="en-IN" dirty="0" err="1"/>
              <a:t>reprehenderit</a:t>
            </a:r>
            <a:r>
              <a:rPr lang="en-IN" dirty="0"/>
              <a:t> in </a:t>
            </a:r>
            <a:r>
              <a:rPr lang="en-IN" dirty="0" err="1"/>
              <a:t>voluptate</a:t>
            </a:r>
            <a:r>
              <a:rPr lang="en-IN" dirty="0"/>
              <a:t> </a:t>
            </a:r>
            <a:r>
              <a:rPr lang="en-IN" dirty="0" err="1"/>
              <a:t>velit</a:t>
            </a:r>
            <a:r>
              <a:rPr lang="en-IN" dirty="0"/>
              <a:t> </a:t>
            </a:r>
            <a:r>
              <a:rPr lang="en-IN" dirty="0" err="1"/>
              <a:t>esse</a:t>
            </a:r>
            <a:r>
              <a:rPr lang="en-IN" dirty="0"/>
              <a:t> </a:t>
            </a:r>
            <a:r>
              <a:rPr lang="en-IN" dirty="0" err="1"/>
              <a:t>cillum</a:t>
            </a:r>
            <a:r>
              <a:rPr lang="en-IN" dirty="0"/>
              <a:t> dolore </a:t>
            </a:r>
            <a:r>
              <a:rPr lang="en-IN" dirty="0" err="1"/>
              <a:t>eu</a:t>
            </a:r>
            <a:r>
              <a:rPr lang="en-IN" dirty="0"/>
              <a:t> </a:t>
            </a:r>
            <a:r>
              <a:rPr lang="en-IN" dirty="0" err="1"/>
              <a:t>fugiat</a:t>
            </a:r>
            <a:r>
              <a:rPr lang="en-IN" dirty="0"/>
              <a:t> </a:t>
            </a:r>
            <a:r>
              <a:rPr lang="en-IN" dirty="0" err="1"/>
              <a:t>nulla</a:t>
            </a:r>
            <a:r>
              <a:rPr lang="en-IN" dirty="0"/>
              <a:t> </a:t>
            </a:r>
            <a:r>
              <a:rPr lang="en-IN" dirty="0" err="1"/>
              <a:t>pariatur</a:t>
            </a:r>
            <a:r>
              <a:rPr lang="en-IN" dirty="0"/>
              <a:t>. </a:t>
            </a:r>
            <a:r>
              <a:rPr lang="en-IN" dirty="0" err="1"/>
              <a:t>Excepteur</a:t>
            </a:r>
            <a:r>
              <a:rPr lang="en-IN" dirty="0"/>
              <a:t> </a:t>
            </a:r>
            <a:r>
              <a:rPr lang="en-IN" dirty="0" err="1"/>
              <a:t>sint</a:t>
            </a:r>
            <a:r>
              <a:rPr lang="en-IN" dirty="0"/>
              <a:t> </a:t>
            </a:r>
            <a:r>
              <a:rPr lang="en-IN" dirty="0" err="1"/>
              <a:t>occaecat</a:t>
            </a:r>
            <a:r>
              <a:rPr lang="en-IN" dirty="0"/>
              <a:t> </a:t>
            </a:r>
            <a:r>
              <a:rPr lang="en-IN" dirty="0" err="1"/>
              <a:t>cupidatat</a:t>
            </a:r>
            <a:r>
              <a:rPr lang="en-IN" dirty="0"/>
              <a:t> non </a:t>
            </a:r>
            <a:r>
              <a:rPr lang="en-IN" dirty="0" err="1"/>
              <a:t>proident</a:t>
            </a:r>
            <a:r>
              <a:rPr lang="en-IN" dirty="0"/>
              <a:t>, sunt in culpa qui </a:t>
            </a:r>
            <a:r>
              <a:rPr lang="en-IN" dirty="0" err="1"/>
              <a:t>officia</a:t>
            </a:r>
            <a:r>
              <a:rPr lang="en-IN" dirty="0"/>
              <a:t> </a:t>
            </a:r>
            <a:r>
              <a:rPr lang="en-IN" dirty="0" err="1"/>
              <a:t>deserunt</a:t>
            </a:r>
            <a:r>
              <a:rPr lang="en-IN" dirty="0"/>
              <a:t> </a:t>
            </a:r>
            <a:r>
              <a:rPr lang="en-IN" dirty="0" err="1"/>
              <a:t>mollit</a:t>
            </a:r>
            <a:r>
              <a:rPr lang="en-IN" dirty="0"/>
              <a:t> </a:t>
            </a:r>
            <a:r>
              <a:rPr lang="en-IN" dirty="0" err="1"/>
              <a:t>anim</a:t>
            </a:r>
            <a:r>
              <a:rPr lang="en-IN" dirty="0"/>
              <a:t> id </a:t>
            </a:r>
            <a:r>
              <a:rPr lang="en-IN" dirty="0" err="1"/>
              <a:t>est</a:t>
            </a:r>
            <a:r>
              <a:rPr lang="en-IN" dirty="0"/>
              <a:t> </a:t>
            </a:r>
            <a:r>
              <a:rPr lang="en-IN" dirty="0" err="1"/>
              <a:t>laborum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6014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0192BD-D1C0-41BE-A3FC-1A5CCCD23F70}"/>
              </a:ext>
            </a:extLst>
          </p:cNvPr>
          <p:cNvSpPr/>
          <p:nvPr/>
        </p:nvSpPr>
        <p:spPr>
          <a:xfrm>
            <a:off x="4671391" y="1"/>
            <a:ext cx="7520609" cy="68579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974713-D231-4610-B987-B82B81B71CFB}"/>
              </a:ext>
            </a:extLst>
          </p:cNvPr>
          <p:cNvSpPr/>
          <p:nvPr/>
        </p:nvSpPr>
        <p:spPr>
          <a:xfrm>
            <a:off x="0" y="-1"/>
            <a:ext cx="467139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urface Laptop - Platinum">
                <a:extLst>
                  <a:ext uri="{FF2B5EF4-FFF2-40B4-BE49-F238E27FC236}">
                    <a16:creationId xmlns:a16="http://schemas.microsoft.com/office/drawing/2014/main" id="{3240458B-5873-4085-B3E1-8C11060492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9982000"/>
                  </p:ext>
                </p:extLst>
              </p:nvPr>
            </p:nvGraphicFramePr>
            <p:xfrm rot="176000">
              <a:off x="2726685" y="2114439"/>
              <a:ext cx="5360399" cy="2434150"/>
            </p:xfrm>
            <a:graphic>
              <a:graphicData uri="http://schemas.microsoft.com/office/drawing/2017/model3d">
                <am3d:model3d r:embed="rId2">
                  <am3d:spPr>
                    <a:xfrm rot="176000">
                      <a:off x="0" y="0"/>
                      <a:ext cx="5360399" cy="2434150"/>
                    </a:xfrm>
                    <a:prstGeom prst="rect">
                      <a:avLst/>
                    </a:prstGeom>
                  </am3d:spPr>
                  <am3d:camera>
                    <am3d:pos x="0" y="0" z="638926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2623" d="1000000"/>
                    <am3d:preTrans dx="336127" dy="-7631893" dz="337023"/>
                    <am3d:scale>
                      <am3d:sx n="1000000" d="1000000"/>
                      <am3d:sy n="1000000" d="1000000"/>
                      <am3d:sz n="1000000" d="1000000"/>
                    </am3d:scale>
                    <am3d:rot ax="-8844213" ay="5175405" az="-88475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913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urface Laptop - Platinum">
                <a:extLst>
                  <a:ext uri="{FF2B5EF4-FFF2-40B4-BE49-F238E27FC236}">
                    <a16:creationId xmlns:a16="http://schemas.microsoft.com/office/drawing/2014/main" id="{3240458B-5873-4085-B3E1-8C11060492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76000">
                <a:off x="2726685" y="2114439"/>
                <a:ext cx="5360399" cy="24341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131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8264AE-C58A-4B78-B62A-E7B302213D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0BC797-5388-4A42-8243-BB6173BF1C0C}"/>
              </a:ext>
            </a:extLst>
          </p:cNvPr>
          <p:cNvSpPr/>
          <p:nvPr/>
        </p:nvSpPr>
        <p:spPr>
          <a:xfrm>
            <a:off x="0" y="0"/>
            <a:ext cx="726550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urface Laptop - Platinum">
                <a:extLst>
                  <a:ext uri="{FF2B5EF4-FFF2-40B4-BE49-F238E27FC236}">
                    <a16:creationId xmlns:a16="http://schemas.microsoft.com/office/drawing/2014/main" id="{1231B0B2-AF3D-4B5B-8DFF-D535B0519A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9307937"/>
                  </p:ext>
                </p:extLst>
              </p:nvPr>
            </p:nvGraphicFramePr>
            <p:xfrm rot="21257601">
              <a:off x="4306816" y="1732179"/>
              <a:ext cx="5228251" cy="2383664"/>
            </p:xfrm>
            <a:graphic>
              <a:graphicData uri="http://schemas.microsoft.com/office/drawing/2017/model3d">
                <am3d:model3d r:embed="rId2">
                  <am3d:spPr>
                    <a:xfrm rot="21257601">
                      <a:off x="0" y="0"/>
                      <a:ext cx="5228251" cy="2383664"/>
                    </a:xfrm>
                    <a:prstGeom prst="rect">
                      <a:avLst/>
                    </a:prstGeom>
                  </am3d:spPr>
                  <am3d:camera>
                    <am3d:pos x="0" y="0" z="638926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2623" d="1000000"/>
                    <am3d:preTrans dx="336127" dy="-7631893" dz="337023"/>
                    <am3d:scale>
                      <am3d:sx n="1000000" d="1000000"/>
                      <am3d:sy n="1000000" d="1000000"/>
                      <am3d:sz n="1000000" d="1000000"/>
                    </am3d:scale>
                    <am3d:rot ax="-3552200" ay="-5272724" az="355106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9139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urface Laptop - Platinum">
                <a:extLst>
                  <a:ext uri="{FF2B5EF4-FFF2-40B4-BE49-F238E27FC236}">
                    <a16:creationId xmlns:a16="http://schemas.microsoft.com/office/drawing/2014/main" id="{1231B0B2-AF3D-4B5B-8DFF-D535B0519A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257601">
                <a:off x="4306816" y="1732179"/>
                <a:ext cx="5228251" cy="23836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6116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57B5BB-49A8-4F1A-8082-5383BA6A91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urface Laptop - Platinum">
                <a:extLst>
                  <a:ext uri="{FF2B5EF4-FFF2-40B4-BE49-F238E27FC236}">
                    <a16:creationId xmlns:a16="http://schemas.microsoft.com/office/drawing/2014/main" id="{659D2770-464B-46B9-817D-89D3E7D9CB3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91527297"/>
                  </p:ext>
                </p:extLst>
              </p:nvPr>
            </p:nvGraphicFramePr>
            <p:xfrm>
              <a:off x="-791709" y="-1139251"/>
              <a:ext cx="15544799" cy="108901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544799" cy="10890190"/>
                    </a:xfrm>
                    <a:prstGeom prst="rect">
                      <a:avLst/>
                    </a:prstGeom>
                  </am3d:spPr>
                  <am3d:camera>
                    <am3d:pos x="8261775" y="3713767" z="63892634"/>
                    <am3d:up dx="0" dy="36000000" dz="0"/>
                    <am3d:lookAt x="8261775" y="3713767" z="0"/>
                    <am3d:perspective fov="2713243"/>
                  </am3d:camera>
                  <am3d:trans>
                    <am3d:meterPerModelUnit n="2762623" d="1000000"/>
                    <am3d:preTrans dx="-4886776" dy="-9790538" dz="4172949"/>
                    <am3d:scale>
                      <am3d:sx n="1000000" d="1000000"/>
                      <am3d:sy n="1000000" d="1000000"/>
                      <am3d:sz n="1000000" d="1000000"/>
                    </am3d:scale>
                    <am3d:rot ax="2459474" ay="-1034027" az="-843166"/>
                    <am3d:postTrans dx="6279494" dy="2687145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urface Laptop - Platinum">
                <a:extLst>
                  <a:ext uri="{FF2B5EF4-FFF2-40B4-BE49-F238E27FC236}">
                    <a16:creationId xmlns:a16="http://schemas.microsoft.com/office/drawing/2014/main" id="{659D2770-464B-46B9-817D-89D3E7D9CB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91709" y="-1139251"/>
                <a:ext cx="15544799" cy="108901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9136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58839D-E695-4AB1-9CB2-8C36D15999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urface Laptop - Platinum">
                <a:extLst>
                  <a:ext uri="{FF2B5EF4-FFF2-40B4-BE49-F238E27FC236}">
                    <a16:creationId xmlns:a16="http://schemas.microsoft.com/office/drawing/2014/main" id="{F2AE8BC5-0BA5-4973-9BBF-36B0C4A224E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45055325"/>
                  </p:ext>
                </p:extLst>
              </p:nvPr>
            </p:nvGraphicFramePr>
            <p:xfrm rot="162071">
              <a:off x="-277126" y="-6251488"/>
              <a:ext cx="15544799" cy="11953779"/>
            </p:xfrm>
            <a:graphic>
              <a:graphicData uri="http://schemas.microsoft.com/office/drawing/2017/model3d">
                <am3d:model3d r:embed="rId2">
                  <am3d:spPr>
                    <a:xfrm rot="162071">
                      <a:off x="0" y="0"/>
                      <a:ext cx="15544799" cy="11953779"/>
                    </a:xfrm>
                    <a:prstGeom prst="rect">
                      <a:avLst/>
                    </a:prstGeom>
                  </am3d:spPr>
                  <am3d:camera>
                    <am3d:pos x="9081249" y="3408210" z="63892634"/>
                    <am3d:up dx="0" dy="36000000" dz="0"/>
                    <am3d:lookAt x="9081249" y="3408210" z="0"/>
                    <am3d:perspective fov="3545692"/>
                  </am3d:camera>
                  <am3d:trans>
                    <am3d:meterPerModelUnit n="2762623" d="1000000"/>
                    <am3d:preTrans dx="-6485311" dy="-10580306" dz="5516207"/>
                    <am3d:scale>
                      <am3d:sx n="1000000" d="1000000"/>
                      <am3d:sy n="1000000" d="1000000"/>
                      <am3d:sz n="1000000" d="1000000"/>
                    </am3d:scale>
                    <am3d:rot ax="3561566" ay="64066" az="143444"/>
                    <am3d:postTrans dx="8261775" dy="3713767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urface Laptop - Platinum">
                <a:extLst>
                  <a:ext uri="{FF2B5EF4-FFF2-40B4-BE49-F238E27FC236}">
                    <a16:creationId xmlns:a16="http://schemas.microsoft.com/office/drawing/2014/main" id="{F2AE8BC5-0BA5-4973-9BBF-36B0C4A224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71">
                <a:off x="-277126" y="-6251488"/>
                <a:ext cx="15544799" cy="1195377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2" descr="Beautiful Surface and Microsoft wallpapers you might have missed : r/Surface">
            <a:extLst>
              <a:ext uri="{FF2B5EF4-FFF2-40B4-BE49-F238E27FC236}">
                <a16:creationId xmlns:a16="http://schemas.microsoft.com/office/drawing/2014/main" id="{A1629C27-E8E1-4482-B818-3E4943D94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410" y="-4116528"/>
            <a:ext cx="4081867" cy="457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911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ark abstract Wallpaper 4K - Modern art, Innovative visuals">
            <a:extLst>
              <a:ext uri="{FF2B5EF4-FFF2-40B4-BE49-F238E27FC236}">
                <a16:creationId xmlns:a16="http://schemas.microsoft.com/office/drawing/2014/main" id="{F41CD10F-A06C-4E0B-8AD7-425D0717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3E85E4-2953-41E1-B7C3-071894067DEE}"/>
              </a:ext>
            </a:extLst>
          </p:cNvPr>
          <p:cNvSpPr/>
          <p:nvPr/>
        </p:nvSpPr>
        <p:spPr>
          <a:xfrm>
            <a:off x="544749" y="457200"/>
            <a:ext cx="10894978" cy="7879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0030432-AE31-44E8-B333-C5F1E7F63F14}"/>
              </a:ext>
            </a:extLst>
          </p:cNvPr>
          <p:cNvSpPr/>
          <p:nvPr/>
        </p:nvSpPr>
        <p:spPr>
          <a:xfrm>
            <a:off x="544748" y="1702340"/>
            <a:ext cx="5269149" cy="235409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943C6C-C50B-4935-A4AA-62B45E2D312C}"/>
              </a:ext>
            </a:extLst>
          </p:cNvPr>
          <p:cNvSpPr/>
          <p:nvPr/>
        </p:nvSpPr>
        <p:spPr>
          <a:xfrm>
            <a:off x="6170578" y="1702340"/>
            <a:ext cx="5269149" cy="235409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41A2B5-4986-4D82-88FB-984617A33791}"/>
              </a:ext>
            </a:extLst>
          </p:cNvPr>
          <p:cNvSpPr/>
          <p:nvPr/>
        </p:nvSpPr>
        <p:spPr>
          <a:xfrm>
            <a:off x="544747" y="4280170"/>
            <a:ext cx="5269149" cy="235409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B2DBA5-C26A-49DE-BB88-339DC6C4FAC5}"/>
              </a:ext>
            </a:extLst>
          </p:cNvPr>
          <p:cNvSpPr/>
          <p:nvPr/>
        </p:nvSpPr>
        <p:spPr>
          <a:xfrm>
            <a:off x="6170578" y="4280170"/>
            <a:ext cx="5269149" cy="235409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777DC5-46EF-41F0-8343-AA6C02147AE0}"/>
              </a:ext>
            </a:extLst>
          </p:cNvPr>
          <p:cNvSpPr/>
          <p:nvPr/>
        </p:nvSpPr>
        <p:spPr>
          <a:xfrm>
            <a:off x="6170578" y="4280170"/>
            <a:ext cx="5269149" cy="235409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0A294EF-FA49-4108-A27C-DD5E1EC20CED}"/>
              </a:ext>
            </a:extLst>
          </p:cNvPr>
          <p:cNvSpPr/>
          <p:nvPr/>
        </p:nvSpPr>
        <p:spPr>
          <a:xfrm>
            <a:off x="544747" y="1697476"/>
            <a:ext cx="5269149" cy="235409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51DBFE-78A6-4BBA-A008-AF8F5965DEC9}"/>
              </a:ext>
            </a:extLst>
          </p:cNvPr>
          <p:cNvSpPr/>
          <p:nvPr/>
        </p:nvSpPr>
        <p:spPr>
          <a:xfrm>
            <a:off x="544747" y="4275306"/>
            <a:ext cx="5269149" cy="235409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2" descr="Beautiful Surface and Microsoft wallpapers you might have missed : r/Surface">
            <a:extLst>
              <a:ext uri="{FF2B5EF4-FFF2-40B4-BE49-F238E27FC236}">
                <a16:creationId xmlns:a16="http://schemas.microsoft.com/office/drawing/2014/main" id="{BD730A0F-99BB-47EC-9980-63F68F15A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2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BA27D3-914E-46D6-9703-5D84B2B1F437}"/>
              </a:ext>
            </a:extLst>
          </p:cNvPr>
          <p:cNvSpPr txBox="1"/>
          <p:nvPr/>
        </p:nvSpPr>
        <p:spPr>
          <a:xfrm>
            <a:off x="10503778" y="48529"/>
            <a:ext cx="28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ADAMBAKKAM</a:t>
            </a:r>
            <a:endParaRPr lang="en-IN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8B14E1-5F51-416C-B6D1-13D0F15BC1A7}"/>
              </a:ext>
            </a:extLst>
          </p:cNvPr>
          <p:cNvSpPr txBox="1"/>
          <p:nvPr/>
        </p:nvSpPr>
        <p:spPr>
          <a:xfrm>
            <a:off x="11064388" y="330946"/>
            <a:ext cx="28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CHENNAI</a:t>
            </a:r>
            <a:endParaRPr lang="en-IN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D5FCE1-FE3F-4227-91A3-D65D6508440B}"/>
              </a:ext>
            </a:extLst>
          </p:cNvPr>
          <p:cNvGrpSpPr/>
          <p:nvPr/>
        </p:nvGrpSpPr>
        <p:grpSpPr>
          <a:xfrm>
            <a:off x="422031" y="4795514"/>
            <a:ext cx="6963443" cy="1945753"/>
            <a:chOff x="-13809038" y="5733950"/>
            <a:chExt cx="6963443" cy="1945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1B93A1-4304-46CF-A24D-C86D3CCFDF3E}"/>
                </a:ext>
              </a:extLst>
            </p:cNvPr>
            <p:cNvSpPr txBox="1"/>
            <p:nvPr/>
          </p:nvSpPr>
          <p:spPr>
            <a:xfrm>
              <a:off x="-13809038" y="5733950"/>
              <a:ext cx="28384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6:15</a:t>
              </a:r>
              <a:endParaRPr lang="en-IN" sz="7200" dirty="0">
                <a:solidFill>
                  <a:schemeClr val="bg1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D411D3-90BD-4DCA-9CCD-BB65EE416688}"/>
                </a:ext>
              </a:extLst>
            </p:cNvPr>
            <p:cNvSpPr/>
            <p:nvPr/>
          </p:nvSpPr>
          <p:spPr>
            <a:xfrm>
              <a:off x="-13809038" y="6934279"/>
              <a:ext cx="306038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18,Wednesday</a:t>
              </a:r>
              <a:endParaRPr lang="en-IN" sz="3200" dirty="0">
                <a:solidFill>
                  <a:schemeClr val="bg1"/>
                </a:solidFill>
                <a:latin typeface="Bahnschrift Light" panose="020B0502040204020203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AA7CD27-B8F6-454D-BB48-D415577B61AA}"/>
                </a:ext>
              </a:extLst>
            </p:cNvPr>
            <p:cNvGrpSpPr/>
            <p:nvPr/>
          </p:nvGrpSpPr>
          <p:grpSpPr>
            <a:xfrm>
              <a:off x="-8216091" y="7358405"/>
              <a:ext cx="396505" cy="321298"/>
              <a:chOff x="5897747" y="7267290"/>
              <a:chExt cx="396505" cy="32129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E61665A-C95A-4A28-8EB4-6A02512E91EA}"/>
                  </a:ext>
                </a:extLst>
              </p:cNvPr>
              <p:cNvSpPr/>
              <p:nvPr/>
            </p:nvSpPr>
            <p:spPr>
              <a:xfrm rot="18813332">
                <a:off x="5759958" y="7405079"/>
                <a:ext cx="321298" cy="45719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noFill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D419EA1-3D98-4B49-8BFB-DA78FCBCE5C3}"/>
                  </a:ext>
                </a:extLst>
              </p:cNvPr>
              <p:cNvSpPr/>
              <p:nvPr/>
            </p:nvSpPr>
            <p:spPr>
              <a:xfrm rot="2455678">
                <a:off x="5958862" y="7400032"/>
                <a:ext cx="335390" cy="45719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noFill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23D7101-9DDB-41C2-9327-043FFBEF07A2}"/>
                  </a:ext>
                </a:extLst>
              </p:cNvPr>
              <p:cNvSpPr/>
              <p:nvPr/>
            </p:nvSpPr>
            <p:spPr>
              <a:xfrm rot="2559677">
                <a:off x="5994295" y="7305282"/>
                <a:ext cx="45942" cy="45719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noFill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3A6B15-1743-4506-9ED3-76DF45B491B1}"/>
                </a:ext>
              </a:extLst>
            </p:cNvPr>
            <p:cNvSpPr/>
            <p:nvPr/>
          </p:nvSpPr>
          <p:spPr>
            <a:xfrm>
              <a:off x="-9424543" y="6828041"/>
              <a:ext cx="25789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Tap/Insert your identity</a:t>
              </a:r>
              <a:endParaRPr lang="en-IN" dirty="0">
                <a:solidFill>
                  <a:schemeClr val="bg1"/>
                </a:solidFill>
                <a:latin typeface="Bahnschrift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3807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ark abstract Wallpaper 4K - Modern art, Innovative visuals">
            <a:extLst>
              <a:ext uri="{FF2B5EF4-FFF2-40B4-BE49-F238E27FC236}">
                <a16:creationId xmlns:a16="http://schemas.microsoft.com/office/drawing/2014/main" id="{F41CD10F-A06C-4E0B-8AD7-425D0717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3E85E4-2953-41E1-B7C3-071894067DEE}"/>
              </a:ext>
            </a:extLst>
          </p:cNvPr>
          <p:cNvSpPr/>
          <p:nvPr/>
        </p:nvSpPr>
        <p:spPr>
          <a:xfrm>
            <a:off x="544749" y="457200"/>
            <a:ext cx="10894978" cy="7879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0030432-AE31-44E8-B333-C5F1E7F63F14}"/>
              </a:ext>
            </a:extLst>
          </p:cNvPr>
          <p:cNvSpPr/>
          <p:nvPr/>
        </p:nvSpPr>
        <p:spPr>
          <a:xfrm>
            <a:off x="544748" y="1702340"/>
            <a:ext cx="5269149" cy="235409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943C6C-C50B-4935-A4AA-62B45E2D312C}"/>
              </a:ext>
            </a:extLst>
          </p:cNvPr>
          <p:cNvSpPr/>
          <p:nvPr/>
        </p:nvSpPr>
        <p:spPr>
          <a:xfrm>
            <a:off x="6170578" y="1702340"/>
            <a:ext cx="5269149" cy="235409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41A2B5-4986-4D82-88FB-984617A33791}"/>
              </a:ext>
            </a:extLst>
          </p:cNvPr>
          <p:cNvSpPr/>
          <p:nvPr/>
        </p:nvSpPr>
        <p:spPr>
          <a:xfrm>
            <a:off x="544747" y="4280170"/>
            <a:ext cx="5269149" cy="235409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B2DBA5-C26A-49DE-BB88-339DC6C4FAC5}"/>
              </a:ext>
            </a:extLst>
          </p:cNvPr>
          <p:cNvSpPr/>
          <p:nvPr/>
        </p:nvSpPr>
        <p:spPr>
          <a:xfrm>
            <a:off x="6170578" y="4280170"/>
            <a:ext cx="5269149" cy="235409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777DC5-46EF-41F0-8343-AA6C02147AE0}"/>
              </a:ext>
            </a:extLst>
          </p:cNvPr>
          <p:cNvSpPr/>
          <p:nvPr/>
        </p:nvSpPr>
        <p:spPr>
          <a:xfrm>
            <a:off x="6170578" y="4280170"/>
            <a:ext cx="5269149" cy="235409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0A294EF-FA49-4108-A27C-DD5E1EC20CED}"/>
              </a:ext>
            </a:extLst>
          </p:cNvPr>
          <p:cNvSpPr/>
          <p:nvPr/>
        </p:nvSpPr>
        <p:spPr>
          <a:xfrm>
            <a:off x="544747" y="1697476"/>
            <a:ext cx="5269149" cy="235409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51DBFE-78A6-4BBA-A008-AF8F5965DEC9}"/>
              </a:ext>
            </a:extLst>
          </p:cNvPr>
          <p:cNvSpPr/>
          <p:nvPr/>
        </p:nvSpPr>
        <p:spPr>
          <a:xfrm>
            <a:off x="544747" y="4275306"/>
            <a:ext cx="5269149" cy="235409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D928FF-096C-4A99-ADEC-7A60ECE31C90}"/>
              </a:ext>
            </a:extLst>
          </p:cNvPr>
          <p:cNvSpPr/>
          <p:nvPr/>
        </p:nvSpPr>
        <p:spPr>
          <a:xfrm>
            <a:off x="0" y="-7140256"/>
            <a:ext cx="12137649" cy="691165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2" descr="Beautiful Surface and Microsoft wallpapers you might have missed : r/Surface">
            <a:extLst>
              <a:ext uri="{FF2B5EF4-FFF2-40B4-BE49-F238E27FC236}">
                <a16:creationId xmlns:a16="http://schemas.microsoft.com/office/drawing/2014/main" id="{BD730A0F-99BB-47EC-9980-63F68F15A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51" y="-707687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1B93A1-4304-46CF-A24D-C86D3CCFDF3E}"/>
              </a:ext>
            </a:extLst>
          </p:cNvPr>
          <p:cNvSpPr txBox="1"/>
          <p:nvPr/>
        </p:nvSpPr>
        <p:spPr>
          <a:xfrm>
            <a:off x="54351" y="-2292895"/>
            <a:ext cx="2822935" cy="108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Bahnschrift Light" panose="020B0502040204020203" pitchFamily="34" charset="0"/>
              </a:rPr>
              <a:t>6:15</a:t>
            </a:r>
            <a:endParaRPr lang="en-IN" sz="7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D411D3-90BD-4DCA-9CCD-BB65EE416688}"/>
              </a:ext>
            </a:extLst>
          </p:cNvPr>
          <p:cNvSpPr/>
          <p:nvPr/>
        </p:nvSpPr>
        <p:spPr>
          <a:xfrm>
            <a:off x="54351" y="-1202966"/>
            <a:ext cx="3043656" cy="53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18,Wednesday</a:t>
            </a:r>
            <a:endParaRPr lang="en-IN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A7CD27-B8F6-454D-BB48-D415577B61AA}"/>
              </a:ext>
            </a:extLst>
          </p:cNvPr>
          <p:cNvGrpSpPr/>
          <p:nvPr/>
        </p:nvGrpSpPr>
        <p:grpSpPr>
          <a:xfrm>
            <a:off x="5616727" y="-817849"/>
            <a:ext cx="394338" cy="291747"/>
            <a:chOff x="5897747" y="7267290"/>
            <a:chExt cx="396505" cy="32129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61665A-C95A-4A28-8EB4-6A02512E91EA}"/>
                </a:ext>
              </a:extLst>
            </p:cNvPr>
            <p:cNvSpPr/>
            <p:nvPr/>
          </p:nvSpPr>
          <p:spPr>
            <a:xfrm rot="18813332">
              <a:off x="5759958" y="7405079"/>
              <a:ext cx="321298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noFill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D419EA1-3D98-4B49-8BFB-DA78FCBCE5C3}"/>
                </a:ext>
              </a:extLst>
            </p:cNvPr>
            <p:cNvSpPr/>
            <p:nvPr/>
          </p:nvSpPr>
          <p:spPr>
            <a:xfrm rot="2455678">
              <a:off x="5958862" y="7400032"/>
              <a:ext cx="335390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noFill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23D7101-9DDB-41C2-9327-043FFBEF07A2}"/>
                </a:ext>
              </a:extLst>
            </p:cNvPr>
            <p:cNvSpPr/>
            <p:nvPr/>
          </p:nvSpPr>
          <p:spPr>
            <a:xfrm rot="2559677">
              <a:off x="5994295" y="7305282"/>
              <a:ext cx="45942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noFill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9BA27D3-914E-46D6-9703-5D84B2B1F437}"/>
              </a:ext>
            </a:extLst>
          </p:cNvPr>
          <p:cNvSpPr txBox="1"/>
          <p:nvPr/>
        </p:nvSpPr>
        <p:spPr>
          <a:xfrm>
            <a:off x="10191331" y="-6618772"/>
            <a:ext cx="2822935" cy="33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ADAMBAKKAM</a:t>
            </a:r>
            <a:endParaRPr lang="en-IN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8B14E1-5F51-416C-B6D1-13D0F15BC1A7}"/>
              </a:ext>
            </a:extLst>
          </p:cNvPr>
          <p:cNvSpPr txBox="1"/>
          <p:nvPr/>
        </p:nvSpPr>
        <p:spPr>
          <a:xfrm>
            <a:off x="10758582" y="-6420024"/>
            <a:ext cx="2822935" cy="33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CHENNAI</a:t>
            </a:r>
            <a:endParaRPr lang="en-IN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3A6B15-1743-4506-9ED3-76DF45B491B1}"/>
              </a:ext>
            </a:extLst>
          </p:cNvPr>
          <p:cNvSpPr/>
          <p:nvPr/>
        </p:nvSpPr>
        <p:spPr>
          <a:xfrm>
            <a:off x="4483604" y="-1297868"/>
            <a:ext cx="2564851" cy="335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Tap/Insert your identity</a:t>
            </a:r>
            <a:endParaRPr lang="en-IN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481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116</Words>
  <Application>Microsoft Office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Bahnschrift Light</vt:lpstr>
      <vt:lpstr>Bahnschrift SemiBold Condensed</vt:lpstr>
      <vt:lpstr>Baskerville Old Face</vt:lpstr>
      <vt:lpstr>Calibri</vt:lpstr>
      <vt:lpstr>Calibri Light</vt:lpstr>
      <vt:lpstr>Copperplate Gothic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Maheshwar</dc:creator>
  <cp:lastModifiedBy>Maheshwar</cp:lastModifiedBy>
  <cp:revision>16</cp:revision>
  <dcterms:created xsi:type="dcterms:W3CDTF">2025-12-03T18:05:43Z</dcterms:created>
  <dcterms:modified xsi:type="dcterms:W3CDTF">2025-12-03T20:34:21Z</dcterms:modified>
</cp:coreProperties>
</file>